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348" r:id="rId3"/>
    <p:sldId id="257" r:id="rId4"/>
    <p:sldId id="343" r:id="rId5"/>
    <p:sldId id="344" r:id="rId6"/>
    <p:sldId id="259" r:id="rId7"/>
    <p:sldId id="346" r:id="rId8"/>
    <p:sldId id="347" r:id="rId9"/>
    <p:sldId id="262" r:id="rId10"/>
    <p:sldId id="269" r:id="rId11"/>
    <p:sldId id="271" r:id="rId12"/>
    <p:sldId id="272" r:id="rId13"/>
    <p:sldId id="260" r:id="rId14"/>
    <p:sldId id="301" r:id="rId15"/>
    <p:sldId id="296" r:id="rId16"/>
    <p:sldId id="298" r:id="rId17"/>
    <p:sldId id="261" r:id="rId18"/>
    <p:sldId id="280" r:id="rId19"/>
    <p:sldId id="281" r:id="rId20"/>
    <p:sldId id="282" r:id="rId21"/>
    <p:sldId id="263" r:id="rId22"/>
    <p:sldId id="279" r:id="rId23"/>
    <p:sldId id="325" r:id="rId24"/>
    <p:sldId id="326" r:id="rId25"/>
    <p:sldId id="331" r:id="rId26"/>
    <p:sldId id="264" r:id="rId27"/>
    <p:sldId id="340" r:id="rId28"/>
    <p:sldId id="341" r:id="rId29"/>
    <p:sldId id="342" r:id="rId30"/>
    <p:sldId id="345" r:id="rId31"/>
    <p:sldId id="265" r:id="rId32"/>
    <p:sldId id="336" r:id="rId33"/>
    <p:sldId id="337" r:id="rId34"/>
    <p:sldId id="338" r:id="rId35"/>
    <p:sldId id="389" r:id="rId36"/>
    <p:sldId id="267" r:id="rId37"/>
    <p:sldId id="381" r:id="rId38"/>
    <p:sldId id="384" r:id="rId39"/>
    <p:sldId id="350" r:id="rId40"/>
    <p:sldId id="388" r:id="rId41"/>
    <p:sldId id="385" r:id="rId42"/>
    <p:sldId id="386" r:id="rId43"/>
    <p:sldId id="387" r:id="rId44"/>
    <p:sldId id="26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0C37"/>
    <a:srgbClr val="EF6613"/>
    <a:srgbClr val="AA0000"/>
    <a:srgbClr val="F0F0F0"/>
    <a:srgbClr val="F3861B"/>
    <a:srgbClr val="F56C19"/>
    <a:srgbClr val="E39F1B"/>
    <a:srgbClr val="CB7033"/>
    <a:srgbClr val="6E949E"/>
    <a:srgbClr val="05B2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1" autoAdjust="0"/>
    <p:restoredTop sz="94660"/>
  </p:normalViewPr>
  <p:slideViewPr>
    <p:cSldViewPr snapToGrid="0">
      <p:cViewPr varScale="1">
        <p:scale>
          <a:sx n="80" d="100"/>
          <a:sy n="80" d="100"/>
        </p:scale>
        <p:origin x="120" y="1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4/5/2021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4/5/2021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4/5/2021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4/5/2021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4/5/2021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4/5/2021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4/5/2021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4/5/2021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4/5/2021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4/5/2021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4/5/2021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4/5/2021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1.wmf"/></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4.xml"/><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4.jpeg"/><Relationship Id="rId1" Type="http://schemas.openxmlformats.org/officeDocument/2006/relationships/slideLayout" Target="../slideLayouts/slideLayout4.xml"/><Relationship Id="rId5" Type="http://schemas.openxmlformats.org/officeDocument/2006/relationships/image" Target="../media/image19.jpeg"/><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4.xml"/><Relationship Id="rId5" Type="http://schemas.openxmlformats.org/officeDocument/2006/relationships/image" Target="../media/image24.jpeg"/><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1.jpeg"/><Relationship Id="rId1" Type="http://schemas.openxmlformats.org/officeDocument/2006/relationships/slideLayout" Target="../slideLayouts/slideLayout4.xml"/><Relationship Id="rId4" Type="http://schemas.openxmlformats.org/officeDocument/2006/relationships/image" Target="../media/image26.jpeg"/></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jpeg"/></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4.xml"/><Relationship Id="rId4" Type="http://schemas.openxmlformats.org/officeDocument/2006/relationships/image" Target="../media/image44.jpeg"/></Relationships>
</file>

<file path=ppt/slides/_rels/slide3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2.jpeg"/><Relationship Id="rId1" Type="http://schemas.openxmlformats.org/officeDocument/2006/relationships/slideLayout" Target="../slideLayouts/slideLayout4.xml"/><Relationship Id="rId4" Type="http://schemas.openxmlformats.org/officeDocument/2006/relationships/image" Target="../media/image46.jpeg"/></Relationships>
</file>

<file path=ppt/slides/_rels/slide3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2.jpeg"/><Relationship Id="rId1" Type="http://schemas.openxmlformats.org/officeDocument/2006/relationships/slideLayout" Target="../slideLayouts/slideLayout4.xml"/><Relationship Id="rId4" Type="http://schemas.openxmlformats.org/officeDocument/2006/relationships/image" Target="../media/image48.jpeg"/></Relationships>
</file>

<file path=ppt/slides/_rels/slide3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2.jpeg"/><Relationship Id="rId1" Type="http://schemas.openxmlformats.org/officeDocument/2006/relationships/slideLayout" Target="../slideLayouts/slideLayout4.xml"/><Relationship Id="rId4" Type="http://schemas.openxmlformats.org/officeDocument/2006/relationships/image" Target="../media/image50.jpeg"/></Relationships>
</file>

<file path=ppt/slides/_rels/slide3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jpeg"/><Relationship Id="rId1" Type="http://schemas.openxmlformats.org/officeDocument/2006/relationships/slideLayout" Target="../slideLayouts/slideLayout4.xml"/><Relationship Id="rId5" Type="http://schemas.openxmlformats.org/officeDocument/2006/relationships/image" Target="../media/image57.png"/><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3.jpeg"/><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3.jpeg"/><Relationship Id="rId1" Type="http://schemas.openxmlformats.org/officeDocument/2006/relationships/slideLayout" Target="../slideLayouts/slideLayout4.xml"/><Relationship Id="rId5" Type="http://schemas.openxmlformats.org/officeDocument/2006/relationships/image" Target="../media/image63.jpeg"/><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53.jpeg"/><Relationship Id="rId1" Type="http://schemas.openxmlformats.org/officeDocument/2006/relationships/slideLayout" Target="../slideLayouts/slideLayout4.xml"/><Relationship Id="rId5" Type="http://schemas.openxmlformats.org/officeDocument/2006/relationships/image" Target="../media/image66.png"/><Relationship Id="rId4" Type="http://schemas.openxmlformats.org/officeDocument/2006/relationships/image" Target="../media/image65.png"/></Relationships>
</file>

<file path=ppt/slides/_rels/slide4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534035"/>
            <a:ext cx="9144000" cy="1466215"/>
          </a:xfrm>
          <a:effectLst>
            <a:glow rad="228600">
              <a:schemeClr val="bg1">
                <a:lumMod val="95000"/>
                <a:alpha val="40000"/>
              </a:schemeClr>
            </a:glow>
          </a:effectLst>
        </p:spPr>
        <p:txBody>
          <a:bodyPr>
            <a:noAutofit/>
            <a:scene3d>
              <a:camera prst="orthographicFront"/>
              <a:lightRig rig="threePt" dir="t"/>
            </a:scene3d>
            <a:sp3d extrusionH="12700"/>
          </a:bodyPr>
          <a:lstStyle/>
          <a:p>
            <a:r>
              <a:rPr lang="en-IN" altLang="en-US" sz="11500" b="1" dirty="0">
                <a:solidFill>
                  <a:srgbClr val="FF0000"/>
                </a:solidFill>
                <a:effectLst>
                  <a:glow rad="76200">
                    <a:schemeClr val="bg1"/>
                  </a:glow>
                  <a:outerShdw blurRad="38100" dist="38100" dir="2700000" algn="tl">
                    <a:srgbClr val="000000">
                      <a:alpha val="43137"/>
                    </a:srgbClr>
                  </a:outerShdw>
                </a:effectLst>
                <a:latin typeface="Gabriola" panose="04040605051002020D02" charset="0"/>
                <a:cs typeface="Gabriola" panose="04040605051002020D02" charset="0"/>
              </a:rPr>
              <a:t>S</a:t>
            </a:r>
            <a:r>
              <a:rPr lang="en-IN" altLang="en-US" sz="11500" b="1" dirty="0">
                <a:solidFill>
                  <a:srgbClr val="FF0000"/>
                </a:solidFill>
                <a:effectLst>
                  <a:glow rad="76200">
                    <a:schemeClr val="bg1"/>
                  </a:glow>
                  <a:outerShdw blurRad="38100" dist="38100" dir="2700000" algn="tl">
                    <a:srgbClr val="000000">
                      <a:alpha val="43137"/>
                    </a:srgbClr>
                  </a:outerShdw>
                </a:effectLst>
                <a:latin typeface="Gabriola" panose="04040605051002020D02" charset="0"/>
                <a:ea typeface="Microsoft YaHei UI" panose="020B0503020204020204" charset="-122"/>
                <a:cs typeface="Gabriola" panose="04040605051002020D02" charset="0"/>
              </a:rPr>
              <a:t>tephen  </a:t>
            </a:r>
            <a:r>
              <a:rPr lang="en-IN" altLang="en-US" sz="11500" b="1" dirty="0">
                <a:solidFill>
                  <a:srgbClr val="FF0000"/>
                </a:solidFill>
                <a:effectLst>
                  <a:glow rad="76200">
                    <a:schemeClr val="bg1"/>
                  </a:glow>
                  <a:outerShdw blurRad="38100" dist="38100" dir="2700000" algn="tl">
                    <a:srgbClr val="000000">
                      <a:alpha val="43137"/>
                    </a:srgbClr>
                  </a:outerShdw>
                </a:effectLst>
                <a:latin typeface="Gabriola" panose="04040605051002020D02" charset="0"/>
                <a:cs typeface="Gabriola" panose="04040605051002020D02" charset="0"/>
              </a:rPr>
              <a:t>H</a:t>
            </a:r>
            <a:r>
              <a:rPr lang="en-IN" altLang="en-US" sz="11500" b="1" dirty="0">
                <a:solidFill>
                  <a:srgbClr val="FF0000"/>
                </a:solidFill>
                <a:effectLst>
                  <a:glow rad="76200">
                    <a:schemeClr val="bg1"/>
                  </a:glow>
                  <a:outerShdw blurRad="38100" dist="38100" dir="2700000" algn="tl">
                    <a:srgbClr val="000000">
                      <a:alpha val="43137"/>
                    </a:srgbClr>
                  </a:outerShdw>
                </a:effectLst>
                <a:latin typeface="Gabriola" panose="04040605051002020D02" charset="0"/>
                <a:ea typeface="Microsoft YaHei UI" panose="020B0503020204020204" charset="-122"/>
                <a:cs typeface="Gabriola" panose="04040605051002020D02" charset="0"/>
              </a:rPr>
              <a:t>awking</a:t>
            </a:r>
          </a:p>
        </p:txBody>
      </p:sp>
      <p:pic>
        <p:nvPicPr>
          <p:cNvPr id="7" name="Picture 6" descr="photostudio_1616591836641"/>
          <p:cNvPicPr>
            <a:picLocks noChangeAspect="1"/>
          </p:cNvPicPr>
          <p:nvPr/>
        </p:nvPicPr>
        <p:blipFill>
          <a:blip r:embed="rId3"/>
          <a:stretch>
            <a:fillRect/>
          </a:stretch>
        </p:blipFill>
        <p:spPr>
          <a:xfrm>
            <a:off x="3662045" y="2562192"/>
            <a:ext cx="4868545" cy="3641090"/>
          </a:xfrm>
          <a:prstGeom prst="rect">
            <a:avLst/>
          </a:prstGeom>
          <a:effectLst>
            <a:glow rad="266700">
              <a:schemeClr val="bg1">
                <a:alpha val="40000"/>
              </a:schemeClr>
            </a:glow>
            <a:outerShdw blurRad="50800" dist="38100" dir="5400000" algn="t" rotWithShape="0">
              <a:prstClr val="black">
                <a:alpha val="40000"/>
              </a:prstClr>
            </a:outerShdw>
          </a:effectLst>
        </p:spPr>
      </p:pic>
      <p:sp>
        <p:nvSpPr>
          <p:cNvPr id="3" name="Title 1"/>
          <p:cNvSpPr>
            <a:spLocks noGrp="1"/>
          </p:cNvSpPr>
          <p:nvPr/>
        </p:nvSpPr>
        <p:spPr>
          <a:xfrm>
            <a:off x="1524635" y="1083945"/>
            <a:ext cx="9144000" cy="1466215"/>
          </a:xfrm>
          <a:prstGeom prst="rect">
            <a:avLst/>
          </a:prstGeom>
          <a:effectLst>
            <a:glow rad="228600">
              <a:schemeClr val="bg1">
                <a:lumMod val="95000"/>
                <a:alpha val="40000"/>
              </a:schemeClr>
            </a:glow>
          </a:effectLst>
        </p:spPr>
        <p:txBody>
          <a:bodyPr vert="horz" lIns="91440" tIns="45720" rIns="91440" bIns="45720" rtlCol="0" anchor="b">
            <a:noAutofit/>
            <a:scene3d>
              <a:camera prst="orthographicFront"/>
              <a:lightRig rig="threePt" dir="t"/>
            </a:scene3d>
            <a:sp3d extrusionH="127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IN" b="1" dirty="0">
                <a:solidFill>
                  <a:srgbClr val="FF0000"/>
                </a:solidFill>
                <a:effectLst>
                  <a:glow rad="76200">
                    <a:schemeClr val="bg1"/>
                  </a:glow>
                  <a:outerShdw blurRad="38100" dist="38100" dir="2700000" algn="tl">
                    <a:srgbClr val="000000">
                      <a:alpha val="43137"/>
                    </a:srgbClr>
                  </a:outerShdw>
                </a:effectLst>
                <a:latin typeface="Gabriola" panose="04040605051002020D02" charset="0"/>
                <a:cs typeface="Gabriola" panose="04040605051002020D02" charset="0"/>
              </a:rPr>
              <a:t>-Positivity ‘Benchmark’</a:t>
            </a:r>
            <a:endParaRPr lang="en-US" altLang="en-IN" b="1" dirty="0">
              <a:solidFill>
                <a:srgbClr val="FF0000"/>
              </a:solidFill>
              <a:effectLst>
                <a:glow rad="76200">
                  <a:schemeClr val="bg1"/>
                </a:glow>
                <a:outerShdw blurRad="38100" dist="38100" dir="2700000" algn="tl">
                  <a:srgbClr val="000000">
                    <a:alpha val="43137"/>
                  </a:srgbClr>
                </a:outerShdw>
              </a:effectLst>
              <a:latin typeface="Gabriola" panose="04040605051002020D02" charset="0"/>
              <a:ea typeface="Microsoft YaHei UI" panose="020B0503020204020204" charset="-122"/>
              <a:cs typeface="Gabriola" panose="04040605051002020D0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0"/>
                <a:lumOff val="60000"/>
              </a:schemeClr>
            </a:gs>
            <a:gs pos="100000">
              <a:srgbClr val="0E2557"/>
            </a:gs>
          </a:gsLst>
          <a:lin ang="618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5400" b="1">
                <a:effectLst>
                  <a:outerShdw blurRad="38100" dist="38100" dir="2700000" algn="tl">
                    <a:srgbClr val="000000">
                      <a:alpha val="43137"/>
                    </a:srgbClr>
                  </a:outerShdw>
                </a:effectLst>
                <a:latin typeface="Gabriola" panose="04040605051002020D02" charset="0"/>
                <a:cs typeface="Gabriola" panose="04040605051002020D02" charset="0"/>
              </a:rPr>
              <a:t>Stephen Hawking with his wives </a:t>
            </a:r>
            <a:br>
              <a:rPr lang="en-US" sz="5400" b="1">
                <a:effectLst>
                  <a:outerShdw blurRad="38100" dist="38100" dir="2700000" algn="tl">
                    <a:srgbClr val="000000">
                      <a:alpha val="43137"/>
                    </a:srgbClr>
                  </a:outerShdw>
                </a:effectLst>
                <a:latin typeface="Gabriola" panose="04040605051002020D02" charset="0"/>
                <a:cs typeface="Gabriola" panose="04040605051002020D02" charset="0"/>
              </a:rPr>
            </a:br>
            <a:r>
              <a:rPr lang="en-US" sz="5400" b="1">
                <a:effectLst>
                  <a:outerShdw blurRad="38100" dist="38100" dir="2700000" algn="tl">
                    <a:srgbClr val="000000">
                      <a:alpha val="43137"/>
                    </a:srgbClr>
                  </a:outerShdw>
                </a:effectLst>
                <a:latin typeface="Gabriola" panose="04040605051002020D02" charset="0"/>
                <a:cs typeface="Gabriola" panose="04040605051002020D02" charset="0"/>
              </a:rPr>
              <a:t>Jane Wilde And Elaine mason</a:t>
            </a:r>
          </a:p>
        </p:txBody>
      </p:sp>
      <p:graphicFrame>
        <p:nvGraphicFramePr>
          <p:cNvPr id="4" name="Content Placeholder 3"/>
          <p:cNvGraphicFramePr>
            <a:graphicFrameLocks noGrp="1" noChangeAspect="1"/>
          </p:cNvGraphicFramePr>
          <p:nvPr>
            <p:ph idx="1"/>
          </p:nvPr>
        </p:nvGraphicFramePr>
        <p:xfrm>
          <a:off x="3547745" y="1842135"/>
          <a:ext cx="5295900" cy="4682490"/>
        </p:xfrm>
        <a:graphic>
          <a:graphicData uri="http://schemas.openxmlformats.org/presentationml/2006/ole">
            <mc:AlternateContent xmlns:mc="http://schemas.openxmlformats.org/markup-compatibility/2006">
              <mc:Choice xmlns:v="urn:schemas-microsoft-com:vml" Requires="v">
                <p:oleObj spid="_x0000_s1061" r:id="rId3" imgW="6972300" imgH="6896100" progId="Paint.Picture">
                  <p:embed/>
                </p:oleObj>
              </mc:Choice>
              <mc:Fallback>
                <p:oleObj r:id="rId3" imgW="6972300" imgH="6896100" progId="Paint.Picture">
                  <p:embed/>
                  <p:pic>
                    <p:nvPicPr>
                      <p:cNvPr id="0" name="Picture 4"/>
                      <p:cNvPicPr/>
                      <p:nvPr/>
                    </p:nvPicPr>
                    <p:blipFill>
                      <a:blip r:embed="rId4"/>
                      <a:stretch>
                        <a:fillRect/>
                      </a:stretch>
                    </p:blipFill>
                    <p:spPr>
                      <a:xfrm>
                        <a:off x="3547745" y="1842135"/>
                        <a:ext cx="5295900" cy="468249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000"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16" presetClass="entr" presetSubtype="37" fill="hold" nodeType="afterEffect">
                                  <p:stCondLst>
                                    <p:cond delay="0"/>
                                  </p:stCondLst>
                                  <p:childTnLst>
                                    <p:set>
                                      <p:cBhvr>
                                        <p:cTn id="11" dur="1000" fill="hold">
                                          <p:stCondLst>
                                            <p:cond delay="0"/>
                                          </p:stCondLst>
                                        </p:cTn>
                                        <p:tgtEl>
                                          <p:spTgt spid="4"/>
                                        </p:tgtEl>
                                        <p:attrNameLst>
                                          <p:attrName>style.visibility</p:attrName>
                                        </p:attrNameLst>
                                      </p:cBhvr>
                                      <p:to>
                                        <p:strVal val="visible"/>
                                      </p:to>
                                    </p:set>
                                    <p:animEffect transition="in" filter="barn(outVertical)">
                                      <p:cBhvr>
                                        <p:cTn id="1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756285" y="353060"/>
            <a:ext cx="10845165" cy="6187440"/>
          </a:xfrm>
        </p:spPr>
        <p:txBody>
          <a:bodyPr/>
          <a:lstStyle/>
          <a:p>
            <a:pPr marL="0" indent="0">
              <a:buNone/>
            </a:pPr>
            <a:endParaRPr lang="en-US" dirty="0"/>
          </a:p>
          <a:p>
            <a:pPr marL="0" indent="0">
              <a:buNone/>
            </a:pPr>
            <a:endParaRPr lang="en-US" dirty="0"/>
          </a:p>
          <a:p>
            <a:pPr marL="0" indent="0">
              <a:buNone/>
            </a:pPr>
            <a:endParaRPr lang="en-US" dirty="0">
              <a:solidFill>
                <a:srgbClr val="FF0000"/>
              </a:solidFill>
            </a:endParaRPr>
          </a:p>
          <a:p>
            <a:pPr marL="0" indent="0">
              <a:buNone/>
            </a:pPr>
            <a:r>
              <a:rPr lang="en-US" dirty="0"/>
              <a:t>      </a:t>
            </a:r>
          </a:p>
          <a:p>
            <a:pPr marL="0" indent="0">
              <a:buNone/>
            </a:pPr>
            <a:r>
              <a:rPr lang="en-US" b="1" dirty="0">
                <a:effectLst>
                  <a:outerShdw blurRad="38100" dist="38100" dir="2700000" algn="tl">
                    <a:srgbClr val="000000">
                      <a:alpha val="43137"/>
                    </a:srgbClr>
                  </a:outerShdw>
                </a:effectLst>
                <a:latin typeface="Arial Black" panose="020B0A04020102020204" charset="0"/>
                <a:cs typeface="Arial Black" panose="020B0A04020102020204" charset="0"/>
              </a:rPr>
              <a:t>    </a:t>
            </a:r>
            <a:r>
              <a:rPr lang="en-US" b="1" dirty="0">
                <a:effectLst>
                  <a:glow rad="127000">
                    <a:schemeClr val="bg1"/>
                  </a:glow>
                  <a:outerShdw blurRad="38100" dist="38100" dir="2700000" algn="tl">
                    <a:srgbClr val="000000">
                      <a:alpha val="43137"/>
                    </a:srgbClr>
                  </a:outerShdw>
                </a:effectLst>
                <a:latin typeface="Arial Black" panose="020B0A04020102020204" charset="0"/>
                <a:cs typeface="Arial Black" panose="020B0A04020102020204" charset="0"/>
              </a:rPr>
              <a:t> </a:t>
            </a:r>
            <a:r>
              <a:rPr lang="en-US" b="1" dirty="0">
                <a:gradFill>
                  <a:gsLst>
                    <a:gs pos="0">
                      <a:schemeClr val="accent5">
                        <a:lumMod val="50000"/>
                      </a:schemeClr>
                    </a:gs>
                    <a:gs pos="50000">
                      <a:schemeClr val="accent5"/>
                    </a:gs>
                    <a:gs pos="100000">
                      <a:schemeClr val="accent5">
                        <a:lumMod val="60000"/>
                        <a:lumOff val="40000"/>
                      </a:schemeClr>
                    </a:gs>
                  </a:gsLst>
                  <a:lin ang="5400000"/>
                </a:gradFill>
                <a:effectLst>
                  <a:glow rad="127000">
                    <a:schemeClr val="bg1"/>
                  </a:glow>
                  <a:reflection blurRad="6350" stA="53000" endA="300" endPos="35500" dir="5400000" sy="-90000" algn="bl" rotWithShape="0"/>
                </a:effectLst>
                <a:latin typeface="Arial Black" panose="020B0A04020102020204" charset="0"/>
                <a:cs typeface="Arial Black" panose="020B0A04020102020204" charset="0"/>
              </a:rPr>
              <a:t>1962</a:t>
            </a:r>
            <a:r>
              <a:rPr lang="en-US" b="1" dirty="0">
                <a:solidFill>
                  <a:schemeClr val="tx1"/>
                </a:solidFill>
                <a:effectLst>
                  <a:glow rad="127000">
                    <a:schemeClr val="bg1"/>
                  </a:glow>
                  <a:outerShdw blurRad="38100" dist="19050" dir="2700000" algn="tl" rotWithShape="0">
                    <a:schemeClr val="dk1">
                      <a:alpha val="40000"/>
                    </a:schemeClr>
                  </a:outerShdw>
                </a:effectLst>
                <a:latin typeface="Arial Black" panose="020B0A04020102020204" charset="0"/>
                <a:cs typeface="Arial Black" panose="020B0A04020102020204" charset="0"/>
              </a:rPr>
              <a:t>  </a:t>
            </a:r>
            <a:r>
              <a:rPr lang="en-US" b="1" dirty="0">
                <a:effectLst>
                  <a:outerShdw blurRad="38100" dist="38100" dir="2700000" algn="tl">
                    <a:srgbClr val="000000">
                      <a:alpha val="43137"/>
                    </a:srgbClr>
                  </a:outerShdw>
                </a:effectLst>
                <a:latin typeface="Arial Black" panose="020B0A04020102020204" charset="0"/>
                <a:cs typeface="Arial Black" panose="020B0A04020102020204" charset="0"/>
              </a:rPr>
              <a:t>                                               </a:t>
            </a:r>
            <a:r>
              <a:rPr lang="en-US" b="1" dirty="0">
                <a:gradFill>
                  <a:gsLst>
                    <a:gs pos="0">
                      <a:schemeClr val="accent5">
                        <a:lumMod val="50000"/>
                      </a:schemeClr>
                    </a:gs>
                    <a:gs pos="50000">
                      <a:schemeClr val="accent5"/>
                    </a:gs>
                    <a:gs pos="100000">
                      <a:schemeClr val="accent5">
                        <a:lumMod val="60000"/>
                        <a:lumOff val="40000"/>
                      </a:schemeClr>
                    </a:gs>
                  </a:gsLst>
                  <a:lin ang="5400000"/>
                </a:gradFill>
                <a:effectLst>
                  <a:glow rad="127000">
                    <a:schemeClr val="bg1"/>
                  </a:glow>
                  <a:reflection blurRad="6350" stA="53000" endA="300" endPos="35500" dir="5400000" sy="-90000" algn="bl" rotWithShape="0"/>
                </a:effectLst>
                <a:latin typeface="Arial Black" panose="020B0A04020102020204" charset="0"/>
                <a:cs typeface="Arial Black" panose="020B0A04020102020204" charset="0"/>
              </a:rPr>
              <a:t>1963</a:t>
            </a:r>
            <a:endParaRPr lang="en-US" b="1" dirty="0">
              <a:effectLst>
                <a:outerShdw blurRad="38100" dist="38100" dir="2700000" algn="tl">
                  <a:srgbClr val="000000">
                    <a:alpha val="43137"/>
                  </a:srgbClr>
                </a:outerShdw>
              </a:effectLst>
              <a:latin typeface="Arial Black" panose="020B0A04020102020204" charset="0"/>
              <a:cs typeface="Arial Black" panose="020B0A04020102020204" charset="0"/>
            </a:endParaRPr>
          </a:p>
          <a:p>
            <a:pPr marL="0" indent="0">
              <a:buNone/>
            </a:pPr>
            <a:endParaRPr lang="en-US" b="1" dirty="0">
              <a:effectLst>
                <a:outerShdw blurRad="38100" dist="38100" dir="2700000" algn="tl">
                  <a:srgbClr val="000000">
                    <a:alpha val="43137"/>
                  </a:srgbClr>
                </a:outerShdw>
              </a:effectLst>
              <a:latin typeface="Arial Black" panose="020B0A04020102020204" charset="0"/>
              <a:cs typeface="Arial Black" panose="020B0A04020102020204" charset="0"/>
            </a:endParaRPr>
          </a:p>
          <a:p>
            <a:pPr marL="0" indent="0">
              <a:buNone/>
            </a:pPr>
            <a:r>
              <a:rPr lang="en-US" b="1" dirty="0">
                <a:effectLst>
                  <a:outerShdw blurRad="38100" dist="38100" dir="2700000" algn="tl">
                    <a:srgbClr val="000000">
                      <a:alpha val="43137"/>
                    </a:srgbClr>
                  </a:outerShdw>
                </a:effectLst>
                <a:latin typeface="Arial Black" panose="020B0A04020102020204" charset="0"/>
                <a:cs typeface="Arial Black" panose="020B0A04020102020204" charset="0"/>
              </a:rPr>
              <a:t>                                       </a:t>
            </a:r>
          </a:p>
          <a:p>
            <a:pPr marL="0" indent="0">
              <a:buNone/>
            </a:pPr>
            <a:r>
              <a:rPr lang="en-US" b="1" dirty="0">
                <a:effectLst>
                  <a:outerShdw blurRad="38100" dist="38100" dir="2700000" algn="tl">
                    <a:srgbClr val="000000">
                      <a:alpha val="43137"/>
                    </a:srgbClr>
                  </a:outerShdw>
                </a:effectLst>
                <a:latin typeface="Arial Black" panose="020B0A04020102020204" charset="0"/>
                <a:cs typeface="Arial Black" panose="020B0A04020102020204" charset="0"/>
              </a:rPr>
              <a:t>                                     </a:t>
            </a:r>
            <a:r>
              <a:rPr lang="en-US" b="1" dirty="0">
                <a:solidFill>
                  <a:schemeClr val="tx1"/>
                </a:solidFill>
                <a:effectLst>
                  <a:glow rad="127000">
                    <a:schemeClr val="bg1"/>
                  </a:glow>
                  <a:outerShdw blurRad="38100" dist="25400" dir="5400000" algn="ctr" rotWithShape="0">
                    <a:srgbClr val="6E747A">
                      <a:alpha val="43000"/>
                    </a:srgbClr>
                  </a:outerShdw>
                </a:effectLst>
                <a:latin typeface="Arial Black" panose="020B0A04020102020204" charset="0"/>
                <a:cs typeface="Arial Black" panose="020B0A04020102020204" charset="0"/>
              </a:rPr>
              <a:t> </a:t>
            </a:r>
            <a:r>
              <a:rPr lang="en-US" b="1" dirty="0">
                <a:gradFill>
                  <a:gsLst>
                    <a:gs pos="0">
                      <a:schemeClr val="accent5">
                        <a:lumMod val="50000"/>
                      </a:schemeClr>
                    </a:gs>
                    <a:gs pos="50000">
                      <a:schemeClr val="accent5"/>
                    </a:gs>
                    <a:gs pos="100000">
                      <a:schemeClr val="accent5">
                        <a:lumMod val="60000"/>
                        <a:lumOff val="40000"/>
                      </a:schemeClr>
                    </a:gs>
                  </a:gsLst>
                  <a:lin ang="5400000"/>
                </a:gradFill>
                <a:effectLst>
                  <a:glow rad="127000">
                    <a:schemeClr val="bg1"/>
                  </a:glow>
                  <a:reflection blurRad="6350" stA="53000" endA="300" endPos="35500" dir="5400000" sy="-90000" algn="bl" rotWithShape="0"/>
                </a:effectLst>
                <a:latin typeface="Arial Black" panose="020B0A04020102020204" charset="0"/>
                <a:cs typeface="Arial Black" panose="020B0A04020102020204" charset="0"/>
              </a:rPr>
              <a:t>1965</a:t>
            </a:r>
            <a:endParaRPr lang="en-US" b="1" dirty="0">
              <a:effectLst>
                <a:outerShdw blurRad="38100" dist="38100" dir="2700000" algn="tl">
                  <a:srgbClr val="000000">
                    <a:alpha val="43137"/>
                  </a:srgbClr>
                </a:outerShdw>
              </a:effectLst>
              <a:latin typeface="Arial Black" panose="020B0A04020102020204" charset="0"/>
              <a:cs typeface="Arial Black" panose="020B0A04020102020204" charset="0"/>
            </a:endParaRPr>
          </a:p>
          <a:p>
            <a:pPr marL="0" indent="0">
              <a:buNone/>
            </a:pPr>
            <a:r>
              <a:rPr lang="en-US" b="1" dirty="0">
                <a:effectLst>
                  <a:outerShdw blurRad="38100" dist="38100" dir="2700000" algn="tl">
                    <a:srgbClr val="000000">
                      <a:alpha val="43137"/>
                    </a:srgbClr>
                  </a:outerShdw>
                </a:effectLst>
                <a:latin typeface="Arial Black" panose="020B0A04020102020204" charset="0"/>
                <a:cs typeface="Arial Black" panose="020B0A04020102020204" charset="0"/>
              </a:rPr>
              <a:t>     </a:t>
            </a:r>
          </a:p>
          <a:p>
            <a:pPr marL="0" indent="0">
              <a:buNone/>
            </a:pPr>
            <a:endParaRPr lang="en-US" b="1" dirty="0">
              <a:effectLst>
                <a:outerShdw blurRad="38100" dist="38100" dir="2700000" algn="tl">
                  <a:srgbClr val="000000">
                    <a:alpha val="43137"/>
                  </a:srgbClr>
                </a:outerShdw>
              </a:effectLst>
              <a:latin typeface="Arial Black" panose="020B0A04020102020204" charset="0"/>
              <a:cs typeface="Arial Black" panose="020B0A04020102020204" charset="0"/>
            </a:endParaRPr>
          </a:p>
          <a:p>
            <a:pPr marL="0" indent="0">
              <a:buNone/>
            </a:pPr>
            <a:r>
              <a:rPr lang="en-US" b="1" dirty="0">
                <a:effectLst>
                  <a:outerShdw blurRad="38100" dist="38100" dir="2700000" algn="tl">
                    <a:srgbClr val="000000">
                      <a:alpha val="43137"/>
                    </a:srgbClr>
                  </a:outerShdw>
                </a:effectLst>
                <a:latin typeface="Arial Black" panose="020B0A04020102020204" charset="0"/>
                <a:cs typeface="Arial Black" panose="020B0A04020102020204" charset="0"/>
                <a:sym typeface="+mn-ea"/>
              </a:rPr>
              <a:t>     </a:t>
            </a:r>
            <a:r>
              <a:rPr lang="en-US" b="1" dirty="0">
                <a:gradFill>
                  <a:gsLst>
                    <a:gs pos="0">
                      <a:schemeClr val="accent5">
                        <a:lumMod val="50000"/>
                      </a:schemeClr>
                    </a:gs>
                    <a:gs pos="50000">
                      <a:schemeClr val="accent5"/>
                    </a:gs>
                    <a:gs pos="100000">
                      <a:schemeClr val="accent5">
                        <a:lumMod val="60000"/>
                        <a:lumOff val="40000"/>
                      </a:schemeClr>
                    </a:gs>
                  </a:gsLst>
                  <a:lin ang="5400000"/>
                </a:gradFill>
                <a:effectLst>
                  <a:glow rad="127000">
                    <a:schemeClr val="bg1"/>
                  </a:glow>
                  <a:reflection blurRad="6350" stA="53000" endA="300" endPos="35500" dir="5400000" sy="-90000" algn="bl" rotWithShape="0"/>
                </a:effectLst>
                <a:latin typeface="Arial Black" panose="020B0A04020102020204" charset="0"/>
                <a:cs typeface="Arial Black" panose="020B0A04020102020204" charset="0"/>
                <a:sym typeface="+mn-ea"/>
              </a:rPr>
              <a:t>1966</a:t>
            </a:r>
            <a:r>
              <a:rPr lang="en-US" b="1" dirty="0">
                <a:solidFill>
                  <a:schemeClr val="tx1"/>
                </a:solidFill>
                <a:effectLst>
                  <a:outerShdw blurRad="38100" dist="19050" dir="2700000" algn="tl" rotWithShape="0">
                    <a:schemeClr val="dk1">
                      <a:alpha val="40000"/>
                    </a:schemeClr>
                  </a:outerShdw>
                </a:effectLst>
                <a:latin typeface="Arial Black" panose="020B0A04020102020204" charset="0"/>
                <a:cs typeface="Arial Black" panose="020B0A04020102020204" charset="0"/>
                <a:sym typeface="+mn-ea"/>
              </a:rPr>
              <a:t>                                                 </a:t>
            </a:r>
            <a:endParaRPr lang="en-US" b="1" dirty="0">
              <a:effectLst>
                <a:outerShdw blurRad="38100" dist="38100" dir="2700000" algn="tl">
                  <a:srgbClr val="000000">
                    <a:alpha val="43137"/>
                  </a:srgbClr>
                </a:outerShdw>
              </a:effectLst>
              <a:latin typeface="Arial Black" panose="020B0A04020102020204" charset="0"/>
              <a:cs typeface="Arial Black" panose="020B0A04020102020204" charset="0"/>
            </a:endParaRPr>
          </a:p>
          <a:p>
            <a:pPr marL="0" indent="0">
              <a:buNone/>
            </a:pPr>
            <a:endParaRPr lang="en-US" b="1" dirty="0">
              <a:effectLst>
                <a:outerShdw blurRad="38100" dist="38100" dir="2700000" algn="tl">
                  <a:srgbClr val="000000">
                    <a:alpha val="43137"/>
                  </a:srgbClr>
                </a:outerShdw>
              </a:effectLst>
              <a:latin typeface="Arial Black" panose="020B0A04020102020204" charset="0"/>
              <a:cs typeface="Arial Black" panose="020B0A04020102020204" charset="0"/>
            </a:endParaRPr>
          </a:p>
        </p:txBody>
      </p:sp>
      <p:sp>
        <p:nvSpPr>
          <p:cNvPr id="4" name="Freeform 3"/>
          <p:cNvSpPr/>
          <p:nvPr/>
        </p:nvSpPr>
        <p:spPr>
          <a:xfrm>
            <a:off x="1438275" y="452755"/>
            <a:ext cx="3229610" cy="1734820"/>
          </a:xfrm>
          <a:custGeom>
            <a:avLst/>
            <a:gdLst>
              <a:gd name="connsiteX0" fmla="*/ 1251 w 5086"/>
              <a:gd name="connsiteY0" fmla="*/ 2289 h 2289"/>
              <a:gd name="connsiteX1" fmla="*/ 1459 w 5086"/>
              <a:gd name="connsiteY1" fmla="*/ 1820 h 2289"/>
              <a:gd name="connsiteX2" fmla="*/ 0 w 5086"/>
              <a:gd name="connsiteY2" fmla="*/ 938 h 2289"/>
              <a:gd name="connsiteX3" fmla="*/ 2543 w 5086"/>
              <a:gd name="connsiteY3" fmla="*/ 0 h 2289"/>
              <a:gd name="connsiteX4" fmla="*/ 5086 w 5086"/>
              <a:gd name="connsiteY4" fmla="*/ 938 h 2289"/>
              <a:gd name="connsiteX5" fmla="*/ 2543 w 5086"/>
              <a:gd name="connsiteY5" fmla="*/ 1877 h 2289"/>
              <a:gd name="connsiteX6" fmla="*/ 2214 w 5086"/>
              <a:gd name="connsiteY6" fmla="*/ 1869 h 2289"/>
              <a:gd name="connsiteX7" fmla="*/ 1251 w 5086"/>
              <a:gd name="connsiteY7" fmla="*/ 2289 h 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86" h="2289">
                <a:moveTo>
                  <a:pt x="1251" y="2289"/>
                </a:moveTo>
                <a:lnTo>
                  <a:pt x="1459" y="1820"/>
                </a:lnTo>
                <a:cubicBezTo>
                  <a:pt x="687" y="1659"/>
                  <a:pt x="0" y="1288"/>
                  <a:pt x="0" y="938"/>
                </a:cubicBezTo>
                <a:cubicBezTo>
                  <a:pt x="0" y="420"/>
                  <a:pt x="1139" y="0"/>
                  <a:pt x="2543" y="0"/>
                </a:cubicBezTo>
                <a:cubicBezTo>
                  <a:pt x="3948" y="0"/>
                  <a:pt x="5086" y="420"/>
                  <a:pt x="5086" y="938"/>
                </a:cubicBezTo>
                <a:cubicBezTo>
                  <a:pt x="5086" y="1456"/>
                  <a:pt x="3948" y="1877"/>
                  <a:pt x="2543" y="1877"/>
                </a:cubicBezTo>
                <a:cubicBezTo>
                  <a:pt x="2431" y="1877"/>
                  <a:pt x="2321" y="1874"/>
                  <a:pt x="2214" y="1869"/>
                </a:cubicBezTo>
                <a:lnTo>
                  <a:pt x="1251" y="2289"/>
                </a:lnTo>
                <a:close/>
              </a:path>
            </a:pathLst>
          </a:custGeom>
          <a:gradFill>
            <a:gsLst>
              <a:gs pos="0">
                <a:schemeClr val="accent1">
                  <a:lumMod val="5000"/>
                  <a:lumOff val="95000"/>
                </a:schemeClr>
              </a:gs>
              <a:gs pos="100000">
                <a:schemeClr val="tx2">
                  <a:lumMod val="50000"/>
                </a:schemeClr>
              </a:gs>
            </a:gsLst>
            <a:lin ang="5400000" scaled="0"/>
          </a:gradFill>
        </p:spPr>
        <p:style>
          <a:lnRef idx="1">
            <a:schemeClr val="accent1"/>
          </a:lnRef>
          <a:fillRef idx="3">
            <a:schemeClr val="accent1"/>
          </a:fillRef>
          <a:effectRef idx="2">
            <a:schemeClr val="accent1"/>
          </a:effectRef>
          <a:fontRef idx="minor">
            <a:schemeClr val="lt1"/>
          </a:fontRef>
        </p:style>
        <p:txBody>
          <a:bodyPr rtlCol="0" anchor="ctr" anchorCtr="0"/>
          <a:lstStyle/>
          <a:p>
            <a:pPr algn="ctr">
              <a:lnSpc>
                <a:spcPct val="110000"/>
              </a:lnSpc>
            </a:pPr>
            <a:endParaRPr lang="en-US" sz="3200" b="1" dirty="0">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endParaRPr>
          </a:p>
          <a:p>
            <a:pPr algn="ctr">
              <a:lnSpc>
                <a:spcPct val="110000"/>
              </a:lnSpc>
            </a:pPr>
            <a:r>
              <a:rPr lang="en-US" sz="3000" b="1" dirty="0">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rPr>
              <a:t>Met Jane during his </a:t>
            </a:r>
          </a:p>
          <a:p>
            <a:pPr algn="ctr">
              <a:lnSpc>
                <a:spcPct val="110000"/>
              </a:lnSpc>
            </a:pPr>
            <a:r>
              <a:rPr lang="en-US" sz="3000" b="1" dirty="0">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rPr>
              <a:t>degree program</a:t>
            </a:r>
          </a:p>
          <a:p>
            <a:pPr algn="ctr">
              <a:lnSpc>
                <a:spcPct val="110000"/>
              </a:lnSpc>
            </a:pPr>
            <a:endParaRPr lang="en-US" sz="3000" b="1" dirty="0">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endParaRPr>
          </a:p>
          <a:p>
            <a:pPr algn="ctr">
              <a:lnSpc>
                <a:spcPct val="110000"/>
              </a:lnSpc>
            </a:pPr>
            <a:endParaRPr lang="en-US" sz="3000" b="1" dirty="0">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endParaRPr>
          </a:p>
        </p:txBody>
      </p:sp>
      <p:sp>
        <p:nvSpPr>
          <p:cNvPr id="5" name="Freeform 4"/>
          <p:cNvSpPr/>
          <p:nvPr/>
        </p:nvSpPr>
        <p:spPr>
          <a:xfrm>
            <a:off x="1438275" y="3895725"/>
            <a:ext cx="3229610" cy="1539240"/>
          </a:xfrm>
          <a:custGeom>
            <a:avLst/>
            <a:gdLst>
              <a:gd name="connsiteX0" fmla="*/ 1225 w 5086"/>
              <a:gd name="connsiteY0" fmla="*/ 2221 h 2221"/>
              <a:gd name="connsiteX1" fmla="*/ 1563 w 5086"/>
              <a:gd name="connsiteY1" fmla="*/ 1749 h 2221"/>
              <a:gd name="connsiteX2" fmla="*/ 0 w 5086"/>
              <a:gd name="connsiteY2" fmla="*/ 889 h 2221"/>
              <a:gd name="connsiteX3" fmla="*/ 2543 w 5086"/>
              <a:gd name="connsiteY3" fmla="*/ 0 h 2221"/>
              <a:gd name="connsiteX4" fmla="*/ 5086 w 5086"/>
              <a:gd name="connsiteY4" fmla="*/ 889 h 2221"/>
              <a:gd name="connsiteX5" fmla="*/ 2543 w 5086"/>
              <a:gd name="connsiteY5" fmla="*/ 1778 h 2221"/>
              <a:gd name="connsiteX6" fmla="*/ 2214 w 5086"/>
              <a:gd name="connsiteY6" fmla="*/ 1771 h 2221"/>
              <a:gd name="connsiteX7" fmla="*/ 1225 w 5086"/>
              <a:gd name="connsiteY7" fmla="*/ 2221 h 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86" h="2221">
                <a:moveTo>
                  <a:pt x="1225" y="2221"/>
                </a:moveTo>
                <a:lnTo>
                  <a:pt x="1563" y="1749"/>
                </a:lnTo>
                <a:cubicBezTo>
                  <a:pt x="791" y="1596"/>
                  <a:pt x="0" y="1221"/>
                  <a:pt x="0" y="889"/>
                </a:cubicBezTo>
                <a:cubicBezTo>
                  <a:pt x="0" y="398"/>
                  <a:pt x="1139" y="0"/>
                  <a:pt x="2543" y="0"/>
                </a:cubicBezTo>
                <a:cubicBezTo>
                  <a:pt x="3948" y="0"/>
                  <a:pt x="5086" y="398"/>
                  <a:pt x="5086" y="889"/>
                </a:cubicBezTo>
                <a:cubicBezTo>
                  <a:pt x="5086" y="1380"/>
                  <a:pt x="3948" y="1778"/>
                  <a:pt x="2543" y="1778"/>
                </a:cubicBezTo>
                <a:cubicBezTo>
                  <a:pt x="2431" y="1778"/>
                  <a:pt x="2321" y="1775"/>
                  <a:pt x="2214" y="1771"/>
                </a:cubicBezTo>
                <a:lnTo>
                  <a:pt x="1225" y="2221"/>
                </a:lnTo>
                <a:close/>
              </a:path>
            </a:pathLst>
          </a:custGeom>
          <a:gradFill>
            <a:gsLst>
              <a:gs pos="0">
                <a:schemeClr val="accent1">
                  <a:lumMod val="5000"/>
                  <a:lumOff val="95000"/>
                </a:schemeClr>
              </a:gs>
              <a:gs pos="100000">
                <a:schemeClr val="tx2">
                  <a:lumMod val="50000"/>
                </a:schemeClr>
              </a:gs>
            </a:gsLst>
            <a:lin ang="54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b="1" dirty="0">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sym typeface="+mn-ea"/>
              </a:rPr>
              <a:t>He received his</a:t>
            </a:r>
          </a:p>
          <a:p>
            <a:pPr algn="ctr"/>
            <a:r>
              <a:rPr lang="en-US" sz="3000" b="1" dirty="0">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sym typeface="+mn-ea"/>
              </a:rPr>
              <a:t> doctorate</a:t>
            </a:r>
          </a:p>
          <a:p>
            <a:pPr algn="ctr"/>
            <a:endParaRPr lang="en-US" sz="3000" b="1" dirty="0">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sym typeface="+mn-ea"/>
            </a:endParaRPr>
          </a:p>
        </p:txBody>
      </p:sp>
      <p:sp>
        <p:nvSpPr>
          <p:cNvPr id="6" name="Freeform 5"/>
          <p:cNvSpPr/>
          <p:nvPr/>
        </p:nvSpPr>
        <p:spPr>
          <a:xfrm>
            <a:off x="4730115" y="2187575"/>
            <a:ext cx="3167380" cy="1555115"/>
          </a:xfrm>
          <a:custGeom>
            <a:avLst/>
            <a:gdLst>
              <a:gd name="connsiteX0" fmla="*/ 1511 w 4988"/>
              <a:gd name="connsiteY0" fmla="*/ 2264 h 2264"/>
              <a:gd name="connsiteX1" fmla="*/ 1537 w 4988"/>
              <a:gd name="connsiteY1" fmla="*/ 1665 h 2264"/>
              <a:gd name="connsiteX2" fmla="*/ 0 w 4988"/>
              <a:gd name="connsiteY2" fmla="*/ 909 h 2264"/>
              <a:gd name="connsiteX3" fmla="*/ 2445 w 4988"/>
              <a:gd name="connsiteY3" fmla="*/ 0 h 2264"/>
              <a:gd name="connsiteX4" fmla="*/ 4988 w 4988"/>
              <a:gd name="connsiteY4" fmla="*/ 859 h 2264"/>
              <a:gd name="connsiteX5" fmla="*/ 2445 w 4988"/>
              <a:gd name="connsiteY5" fmla="*/ 1719 h 2264"/>
              <a:gd name="connsiteX6" fmla="*/ 2116 w 4988"/>
              <a:gd name="connsiteY6" fmla="*/ 1712 h 2264"/>
              <a:gd name="connsiteX7" fmla="*/ 1511 w 4988"/>
              <a:gd name="connsiteY7" fmla="*/ 2264 h 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8" h="2264">
                <a:moveTo>
                  <a:pt x="1511" y="2264"/>
                </a:moveTo>
                <a:lnTo>
                  <a:pt x="1537" y="1665"/>
                </a:lnTo>
                <a:cubicBezTo>
                  <a:pt x="765" y="1517"/>
                  <a:pt x="0" y="1230"/>
                  <a:pt x="0" y="909"/>
                </a:cubicBezTo>
                <a:cubicBezTo>
                  <a:pt x="0" y="435"/>
                  <a:pt x="1041" y="0"/>
                  <a:pt x="2445" y="0"/>
                </a:cubicBezTo>
                <a:cubicBezTo>
                  <a:pt x="3850" y="0"/>
                  <a:pt x="4988" y="385"/>
                  <a:pt x="4988" y="859"/>
                </a:cubicBezTo>
                <a:cubicBezTo>
                  <a:pt x="4988" y="1334"/>
                  <a:pt x="3850" y="1719"/>
                  <a:pt x="2445" y="1719"/>
                </a:cubicBezTo>
                <a:cubicBezTo>
                  <a:pt x="2333" y="1719"/>
                  <a:pt x="2223" y="1716"/>
                  <a:pt x="2116" y="1712"/>
                </a:cubicBezTo>
                <a:cubicBezTo>
                  <a:pt x="1871" y="1931"/>
                  <a:pt x="1797" y="2003"/>
                  <a:pt x="1511" y="2264"/>
                </a:cubicBezTo>
                <a:close/>
              </a:path>
            </a:pathLst>
          </a:custGeom>
          <a:gradFill>
            <a:gsLst>
              <a:gs pos="0">
                <a:schemeClr val="accent1">
                  <a:lumMod val="5000"/>
                  <a:lumOff val="95000"/>
                </a:schemeClr>
              </a:gs>
              <a:gs pos="100000">
                <a:schemeClr val="tx2">
                  <a:lumMod val="60000"/>
                  <a:lumOff val="40000"/>
                </a:schemeClr>
              </a:gs>
            </a:gsLst>
            <a:lin ang="5400000" scaled="0"/>
          </a:gradFill>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threePt" dir="t"/>
            </a:scene3d>
          </a:bodyPr>
          <a:lstStyle/>
          <a:p>
            <a:pPr algn="ctr"/>
            <a:endParaRPr lang="en-US" sz="3000" b="1" dirty="0">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endParaRPr>
          </a:p>
          <a:p>
            <a:pPr algn="ctr"/>
            <a:r>
              <a:rPr lang="en-US" sz="3000" b="1" dirty="0">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rPr>
              <a:t>On 14 </a:t>
            </a:r>
            <a:r>
              <a:rPr lang="en-US" sz="3000" b="1" dirty="0" err="1">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rPr>
              <a:t>July,married</a:t>
            </a:r>
            <a:endParaRPr lang="en-US" sz="3000" b="1" dirty="0">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endParaRPr>
          </a:p>
          <a:p>
            <a:pPr algn="ctr"/>
            <a:r>
              <a:rPr lang="en-US" sz="3000" b="1" dirty="0">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rPr>
              <a:t> Jane at </a:t>
            </a:r>
            <a:r>
              <a:rPr lang="en-US" sz="3000" b="1" dirty="0" err="1">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rPr>
              <a:t>St.Albans</a:t>
            </a:r>
            <a:endParaRPr lang="en-US" sz="3000" b="1" dirty="0">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endParaRPr>
          </a:p>
          <a:p>
            <a:pPr algn="ctr"/>
            <a:endParaRPr lang="en-US" sz="3000" b="1" dirty="0">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endParaRPr>
          </a:p>
          <a:p>
            <a:pPr algn="ctr"/>
            <a:endParaRPr lang="en-US" sz="3000" b="1" dirty="0">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endParaRPr>
          </a:p>
        </p:txBody>
      </p:sp>
      <p:sp>
        <p:nvSpPr>
          <p:cNvPr id="7" name="Freeform 6"/>
          <p:cNvSpPr/>
          <p:nvPr/>
        </p:nvSpPr>
        <p:spPr>
          <a:xfrm>
            <a:off x="7897495" y="353060"/>
            <a:ext cx="3229610" cy="1884045"/>
          </a:xfrm>
          <a:custGeom>
            <a:avLst/>
            <a:gdLst>
              <a:gd name="connsiteX0" fmla="*/ 1317 w 5086"/>
              <a:gd name="connsiteY0" fmla="*/ 2367 h 2367"/>
              <a:gd name="connsiteX1" fmla="*/ 1563 w 5086"/>
              <a:gd name="connsiteY1" fmla="*/ 1846 h 2367"/>
              <a:gd name="connsiteX2" fmla="*/ 0 w 5086"/>
              <a:gd name="connsiteY2" fmla="*/ 938 h 2367"/>
              <a:gd name="connsiteX3" fmla="*/ 2543 w 5086"/>
              <a:gd name="connsiteY3" fmla="*/ 0 h 2367"/>
              <a:gd name="connsiteX4" fmla="*/ 5086 w 5086"/>
              <a:gd name="connsiteY4" fmla="*/ 938 h 2367"/>
              <a:gd name="connsiteX5" fmla="*/ 2543 w 5086"/>
              <a:gd name="connsiteY5" fmla="*/ 1877 h 2367"/>
              <a:gd name="connsiteX6" fmla="*/ 2214 w 5086"/>
              <a:gd name="connsiteY6" fmla="*/ 1869 h 2367"/>
              <a:gd name="connsiteX7" fmla="*/ 1317 w 5086"/>
              <a:gd name="connsiteY7" fmla="*/ 2367 h 2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86" h="2367">
                <a:moveTo>
                  <a:pt x="1317" y="2367"/>
                </a:moveTo>
                <a:lnTo>
                  <a:pt x="1563" y="1846"/>
                </a:lnTo>
                <a:cubicBezTo>
                  <a:pt x="791" y="1685"/>
                  <a:pt x="0" y="1288"/>
                  <a:pt x="0" y="938"/>
                </a:cubicBezTo>
                <a:cubicBezTo>
                  <a:pt x="0" y="420"/>
                  <a:pt x="1139" y="0"/>
                  <a:pt x="2543" y="0"/>
                </a:cubicBezTo>
                <a:cubicBezTo>
                  <a:pt x="3948" y="0"/>
                  <a:pt x="5086" y="420"/>
                  <a:pt x="5086" y="938"/>
                </a:cubicBezTo>
                <a:cubicBezTo>
                  <a:pt x="5086" y="1456"/>
                  <a:pt x="3948" y="1877"/>
                  <a:pt x="2543" y="1877"/>
                </a:cubicBezTo>
                <a:cubicBezTo>
                  <a:pt x="2431" y="1877"/>
                  <a:pt x="2321" y="1874"/>
                  <a:pt x="2214" y="1869"/>
                </a:cubicBezTo>
                <a:lnTo>
                  <a:pt x="1317" y="2367"/>
                </a:lnTo>
                <a:close/>
              </a:path>
            </a:pathLst>
          </a:custGeom>
          <a:gradFill>
            <a:gsLst>
              <a:gs pos="0">
                <a:schemeClr val="accent1">
                  <a:lumMod val="5000"/>
                  <a:lumOff val="95000"/>
                </a:schemeClr>
              </a:gs>
              <a:gs pos="100000">
                <a:schemeClr val="tx2">
                  <a:lumMod val="50000"/>
                </a:schemeClr>
              </a:gs>
            </a:gsLst>
            <a:lin ang="5400000" scaled="0"/>
          </a:gradFill>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threePt" dir="t"/>
            </a:scene3d>
          </a:bodyPr>
          <a:lstStyle/>
          <a:p>
            <a:pPr algn="ctr"/>
            <a:r>
              <a:rPr lang="en-US" sz="2600" b="1">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sym typeface="+mn-ea"/>
              </a:rPr>
              <a:t>fell from the stairs and  </a:t>
            </a:r>
          </a:p>
          <a:p>
            <a:pPr algn="ctr"/>
            <a:r>
              <a:rPr lang="en-US" sz="2600" b="1">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sym typeface="+mn-ea"/>
              </a:rPr>
              <a:t>diagnosied with amyotrophic lateral sclerosis disease</a:t>
            </a:r>
          </a:p>
          <a:p>
            <a:pPr algn="ctr"/>
            <a:endParaRPr lang="en-US" sz="2600" b="1">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sym typeface="+mn-ea"/>
            </a:endParaRPr>
          </a:p>
        </p:txBody>
      </p:sp>
      <p:sp>
        <p:nvSpPr>
          <p:cNvPr id="2" name="Rectangle: Rounded Corners 1">
            <a:extLst>
              <a:ext uri="{FF2B5EF4-FFF2-40B4-BE49-F238E27FC236}">
                <a16:creationId xmlns:a16="http://schemas.microsoft.com/office/drawing/2014/main" id="{57468969-E9B8-43D6-B4BD-F854202C5F42}"/>
              </a:ext>
            </a:extLst>
          </p:cNvPr>
          <p:cNvSpPr/>
          <p:nvPr/>
        </p:nvSpPr>
        <p:spPr>
          <a:xfrm>
            <a:off x="8167607" y="3742690"/>
            <a:ext cx="2959498" cy="2272600"/>
          </a:xfrm>
          <a:prstGeom prst="roundRect">
            <a:avLst/>
          </a:prstGeom>
          <a:gradFill>
            <a:gsLst>
              <a:gs pos="0">
                <a:schemeClr val="accent1">
                  <a:lumMod val="5000"/>
                  <a:lumOff val="95000"/>
                </a:schemeClr>
              </a:gs>
              <a:gs pos="100000">
                <a:schemeClr val="bg2">
                  <a:lumMod val="50000"/>
                </a:scheme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latin typeface="Gabriola" panose="04040605051002020D02" pitchFamily="82" charset="0"/>
              </a:rPr>
              <a:t>Robert Hawking-1967</a:t>
            </a:r>
          </a:p>
          <a:p>
            <a:pPr algn="ctr"/>
            <a:r>
              <a:rPr lang="en-IN" sz="2800" b="1" dirty="0">
                <a:solidFill>
                  <a:schemeClr val="tx1"/>
                </a:solidFill>
                <a:latin typeface="Gabriola" panose="04040605051002020D02" pitchFamily="82" charset="0"/>
              </a:rPr>
              <a:t>Lucy Hawking-1969</a:t>
            </a:r>
          </a:p>
          <a:p>
            <a:pPr algn="ctr"/>
            <a:r>
              <a:rPr lang="en-IN" sz="2800" b="1" dirty="0">
                <a:solidFill>
                  <a:schemeClr val="tx1"/>
                </a:solidFill>
                <a:latin typeface="Gabriola" panose="04040605051002020D02" pitchFamily="82" charset="0"/>
              </a:rPr>
              <a:t>Timothy Hawking-1979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 calcmode="lin" valueType="num">
                                      <p:cBhvr additive="base">
                                        <p:cTn id="22"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 calcmode="lin" valueType="num">
                                      <p:cBhvr additive="base">
                                        <p:cTn id="32"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bldLvl="0" animBg="1"/>
      <p:bldP spid="7"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73735" y="335280"/>
            <a:ext cx="10845165" cy="6187440"/>
          </a:xfrm>
        </p:spPr>
        <p:txBody>
          <a:bodyPr/>
          <a:lstStyle/>
          <a:p>
            <a:pPr marL="0" indent="0">
              <a:buNone/>
            </a:pPr>
            <a:endParaRPr lang="en-US"/>
          </a:p>
          <a:p>
            <a:pPr marL="0" indent="0">
              <a:buNone/>
            </a:pPr>
            <a:endParaRPr lang="en-US"/>
          </a:p>
          <a:p>
            <a:pPr marL="0" indent="0">
              <a:buNone/>
            </a:pPr>
            <a:endParaRPr lang="en-US">
              <a:solidFill>
                <a:srgbClr val="FF0000"/>
              </a:solidFill>
            </a:endParaRPr>
          </a:p>
          <a:p>
            <a:pPr marL="0" indent="0">
              <a:buNone/>
            </a:pPr>
            <a:r>
              <a:rPr lang="en-US"/>
              <a:t>      </a:t>
            </a:r>
          </a:p>
          <a:p>
            <a:pPr marL="0" indent="0">
              <a:buNone/>
            </a:pPr>
            <a:r>
              <a:rPr lang="en-US" b="1">
                <a:effectLst>
                  <a:outerShdw blurRad="38100" dist="38100" dir="2700000" algn="tl">
                    <a:srgbClr val="000000">
                      <a:alpha val="43137"/>
                    </a:srgbClr>
                  </a:outerShdw>
                </a:effectLst>
                <a:latin typeface="Arial Black" panose="020B0A04020102020204" charset="0"/>
                <a:cs typeface="Arial Black" panose="020B0A04020102020204" charset="0"/>
              </a:rPr>
              <a:t>      </a:t>
            </a:r>
            <a:r>
              <a:rPr lang="en-US" b="1">
                <a:gradFill>
                  <a:gsLst>
                    <a:gs pos="0">
                      <a:schemeClr val="accent5">
                        <a:lumMod val="50000"/>
                      </a:schemeClr>
                    </a:gs>
                    <a:gs pos="50000">
                      <a:schemeClr val="accent5"/>
                    </a:gs>
                    <a:gs pos="100000">
                      <a:schemeClr val="accent5">
                        <a:lumMod val="60000"/>
                        <a:lumOff val="40000"/>
                      </a:schemeClr>
                    </a:gs>
                  </a:gsLst>
                  <a:lin ang="5400000"/>
                </a:gradFill>
                <a:effectLst>
                  <a:glow rad="127000">
                    <a:schemeClr val="bg1"/>
                  </a:glow>
                  <a:reflection blurRad="6350" stA="53000" endA="300" endPos="35500" dir="5400000" sy="-90000" algn="bl" rotWithShape="0"/>
                </a:effectLst>
                <a:latin typeface="Arial Black" panose="020B0A04020102020204" charset="0"/>
                <a:cs typeface="Arial Black" panose="020B0A04020102020204" charset="0"/>
              </a:rPr>
              <a:t>1970</a:t>
            </a:r>
            <a:r>
              <a:rPr lang="en-US" b="1">
                <a:effectLst>
                  <a:outerShdw blurRad="38100" dist="38100" dir="2700000" algn="tl">
                    <a:srgbClr val="000000">
                      <a:alpha val="43137"/>
                    </a:srgbClr>
                  </a:outerShdw>
                </a:effectLst>
                <a:latin typeface="Arial Black" panose="020B0A04020102020204" charset="0"/>
                <a:cs typeface="Arial Black" panose="020B0A04020102020204" charset="0"/>
              </a:rPr>
              <a:t>                                                 </a:t>
            </a:r>
            <a:r>
              <a:rPr lang="en-US" b="1">
                <a:gradFill>
                  <a:gsLst>
                    <a:gs pos="0">
                      <a:schemeClr val="accent5">
                        <a:lumMod val="50000"/>
                      </a:schemeClr>
                    </a:gs>
                    <a:gs pos="50000">
                      <a:schemeClr val="accent5"/>
                    </a:gs>
                    <a:gs pos="100000">
                      <a:schemeClr val="accent5">
                        <a:lumMod val="60000"/>
                        <a:lumOff val="40000"/>
                      </a:schemeClr>
                    </a:gs>
                  </a:gsLst>
                  <a:lin ang="5400000"/>
                </a:gradFill>
                <a:effectLst>
                  <a:glow rad="127000">
                    <a:schemeClr val="bg1"/>
                  </a:glow>
                  <a:reflection blurRad="6350" stA="53000" endA="300" endPos="35500" dir="5400000" sy="-90000" algn="bl" rotWithShape="0"/>
                </a:effectLst>
                <a:latin typeface="Arial Black" panose="020B0A04020102020204" charset="0"/>
                <a:cs typeface="Arial Black" panose="020B0A04020102020204" charset="0"/>
              </a:rPr>
              <a:t>1985</a:t>
            </a:r>
            <a:endParaRPr lang="en-US" b="1">
              <a:effectLst>
                <a:outerShdw blurRad="38100" dist="38100" dir="2700000" algn="tl">
                  <a:srgbClr val="000000">
                    <a:alpha val="43137"/>
                  </a:srgbClr>
                </a:outerShdw>
              </a:effectLst>
              <a:latin typeface="Arial Black" panose="020B0A04020102020204" charset="0"/>
              <a:cs typeface="Arial Black" panose="020B0A04020102020204" charset="0"/>
            </a:endParaRPr>
          </a:p>
          <a:p>
            <a:pPr marL="0" indent="0">
              <a:buNone/>
            </a:pPr>
            <a:endParaRPr lang="en-US" b="1">
              <a:effectLst>
                <a:outerShdw blurRad="38100" dist="38100" dir="2700000" algn="tl">
                  <a:srgbClr val="000000">
                    <a:alpha val="43137"/>
                  </a:srgbClr>
                </a:outerShdw>
              </a:effectLst>
              <a:latin typeface="Arial Black" panose="020B0A04020102020204" charset="0"/>
              <a:cs typeface="Arial Black" panose="020B0A04020102020204" charset="0"/>
            </a:endParaRPr>
          </a:p>
          <a:p>
            <a:pPr marL="0" indent="0">
              <a:buNone/>
            </a:pPr>
            <a:r>
              <a:rPr lang="en-US" b="1">
                <a:effectLst>
                  <a:outerShdw blurRad="38100" dist="38100" dir="2700000" algn="tl">
                    <a:srgbClr val="000000">
                      <a:alpha val="43137"/>
                    </a:srgbClr>
                  </a:outerShdw>
                </a:effectLst>
                <a:latin typeface="Arial Black" panose="020B0A04020102020204" charset="0"/>
                <a:cs typeface="Arial Black" panose="020B0A04020102020204" charset="0"/>
              </a:rPr>
              <a:t>                                       </a:t>
            </a:r>
          </a:p>
          <a:p>
            <a:pPr marL="0" indent="0">
              <a:buNone/>
            </a:pPr>
            <a:r>
              <a:rPr lang="en-US" b="1">
                <a:effectLst>
                  <a:outerShdw blurRad="38100" dist="38100" dir="2700000" algn="tl">
                    <a:srgbClr val="000000">
                      <a:alpha val="43137"/>
                    </a:srgbClr>
                  </a:outerShdw>
                </a:effectLst>
                <a:latin typeface="Arial Black" panose="020B0A04020102020204" charset="0"/>
                <a:cs typeface="Arial Black" panose="020B0A04020102020204" charset="0"/>
              </a:rPr>
              <a:t>                                      </a:t>
            </a:r>
            <a:r>
              <a:rPr lang="en-US" b="1">
                <a:gradFill>
                  <a:gsLst>
                    <a:gs pos="0">
                      <a:schemeClr val="accent5">
                        <a:lumMod val="50000"/>
                      </a:schemeClr>
                    </a:gs>
                    <a:gs pos="50000">
                      <a:schemeClr val="accent5"/>
                    </a:gs>
                    <a:gs pos="100000">
                      <a:schemeClr val="accent5">
                        <a:lumMod val="60000"/>
                        <a:lumOff val="40000"/>
                      </a:schemeClr>
                    </a:gs>
                  </a:gsLst>
                  <a:lin ang="5400000"/>
                </a:gradFill>
                <a:effectLst>
                  <a:glow rad="127000">
                    <a:schemeClr val="bg1"/>
                  </a:glow>
                  <a:reflection blurRad="6350" stA="53000" endA="300" endPos="35500" dir="5400000" sy="-90000" algn="bl" rotWithShape="0"/>
                </a:effectLst>
                <a:latin typeface="Arial Black" panose="020B0A04020102020204" charset="0"/>
                <a:cs typeface="Arial Black" panose="020B0A04020102020204" charset="0"/>
              </a:rPr>
              <a:t>1995</a:t>
            </a:r>
            <a:endParaRPr lang="en-US" b="1">
              <a:effectLst>
                <a:outerShdw blurRad="38100" dist="38100" dir="2700000" algn="tl">
                  <a:srgbClr val="000000">
                    <a:alpha val="43137"/>
                  </a:srgbClr>
                </a:outerShdw>
              </a:effectLst>
              <a:latin typeface="Arial Black" panose="020B0A04020102020204" charset="0"/>
              <a:cs typeface="Arial Black" panose="020B0A04020102020204" charset="0"/>
            </a:endParaRPr>
          </a:p>
          <a:p>
            <a:pPr marL="0" indent="0">
              <a:buNone/>
            </a:pPr>
            <a:r>
              <a:rPr lang="en-US" b="1">
                <a:effectLst>
                  <a:outerShdw blurRad="38100" dist="38100" dir="2700000" algn="tl">
                    <a:srgbClr val="000000">
                      <a:alpha val="43137"/>
                    </a:srgbClr>
                  </a:outerShdw>
                </a:effectLst>
                <a:latin typeface="Arial Black" panose="020B0A04020102020204" charset="0"/>
                <a:cs typeface="Arial Black" panose="020B0A04020102020204" charset="0"/>
              </a:rPr>
              <a:t>     </a:t>
            </a:r>
          </a:p>
          <a:p>
            <a:pPr marL="0" indent="0">
              <a:buNone/>
            </a:pPr>
            <a:endParaRPr lang="en-US" b="1">
              <a:effectLst>
                <a:outerShdw blurRad="38100" dist="38100" dir="2700000" algn="tl">
                  <a:srgbClr val="000000">
                    <a:alpha val="43137"/>
                  </a:srgbClr>
                </a:outerShdw>
              </a:effectLst>
              <a:latin typeface="Arial Black" panose="020B0A04020102020204" charset="0"/>
              <a:cs typeface="Arial Black" panose="020B0A04020102020204" charset="0"/>
            </a:endParaRPr>
          </a:p>
          <a:p>
            <a:pPr marL="0" indent="0">
              <a:buNone/>
            </a:pPr>
            <a:r>
              <a:rPr lang="en-US" b="1">
                <a:effectLst>
                  <a:outerShdw blurRad="38100" dist="38100" dir="2700000" algn="tl">
                    <a:srgbClr val="000000">
                      <a:alpha val="43137"/>
                    </a:srgbClr>
                  </a:outerShdw>
                </a:effectLst>
                <a:latin typeface="Arial Black" panose="020B0A04020102020204" charset="0"/>
                <a:cs typeface="Arial Black" panose="020B0A04020102020204" charset="0"/>
                <a:sym typeface="+mn-ea"/>
              </a:rPr>
              <a:t>      </a:t>
            </a:r>
            <a:r>
              <a:rPr lang="en-US" b="1">
                <a:gradFill>
                  <a:gsLst>
                    <a:gs pos="0">
                      <a:schemeClr val="accent5">
                        <a:lumMod val="50000"/>
                      </a:schemeClr>
                    </a:gs>
                    <a:gs pos="50000">
                      <a:schemeClr val="accent5"/>
                    </a:gs>
                    <a:gs pos="100000">
                      <a:schemeClr val="accent5">
                        <a:lumMod val="60000"/>
                        <a:lumOff val="40000"/>
                      </a:schemeClr>
                    </a:gs>
                  </a:gsLst>
                  <a:lin ang="5400000"/>
                </a:gradFill>
                <a:effectLst>
                  <a:glow rad="127000">
                    <a:schemeClr val="bg1"/>
                  </a:glow>
                  <a:reflection blurRad="6350" stA="53000" endA="300" endPos="35500" dir="5400000" sy="-90000" algn="bl" rotWithShape="0"/>
                </a:effectLst>
                <a:latin typeface="Arial Black" panose="020B0A04020102020204" charset="0"/>
                <a:cs typeface="Arial Black" panose="020B0A04020102020204" charset="0"/>
                <a:sym typeface="+mn-ea"/>
              </a:rPr>
              <a:t>2006</a:t>
            </a:r>
            <a:r>
              <a:rPr lang="en-US" b="1">
                <a:effectLst>
                  <a:outerShdw blurRad="38100" dist="38100" dir="2700000" algn="tl">
                    <a:srgbClr val="000000">
                      <a:alpha val="43137"/>
                    </a:srgbClr>
                  </a:outerShdw>
                </a:effectLst>
                <a:latin typeface="Arial Black" panose="020B0A04020102020204" charset="0"/>
                <a:cs typeface="Arial Black" panose="020B0A04020102020204" charset="0"/>
                <a:sym typeface="+mn-ea"/>
              </a:rPr>
              <a:t>                                                 </a:t>
            </a:r>
            <a:r>
              <a:rPr lang="en-US" b="1">
                <a:gradFill>
                  <a:gsLst>
                    <a:gs pos="0">
                      <a:schemeClr val="accent5">
                        <a:lumMod val="50000"/>
                      </a:schemeClr>
                    </a:gs>
                    <a:gs pos="50000">
                      <a:schemeClr val="accent5"/>
                    </a:gs>
                    <a:gs pos="100000">
                      <a:schemeClr val="accent5">
                        <a:lumMod val="60000"/>
                        <a:lumOff val="40000"/>
                      </a:schemeClr>
                    </a:gs>
                  </a:gsLst>
                  <a:lin ang="5400000"/>
                </a:gradFill>
                <a:effectLst>
                  <a:glow rad="127000">
                    <a:schemeClr val="bg1"/>
                  </a:glow>
                  <a:reflection blurRad="6350" stA="53000" endA="300" endPos="35500" dir="5400000" sy="-90000" algn="bl" rotWithShape="0"/>
                </a:effectLst>
                <a:latin typeface="Arial Black" panose="020B0A04020102020204" charset="0"/>
                <a:cs typeface="Arial Black" panose="020B0A04020102020204" charset="0"/>
                <a:sym typeface="+mn-ea"/>
              </a:rPr>
              <a:t>2018</a:t>
            </a:r>
            <a:endParaRPr lang="en-US" b="1">
              <a:effectLst>
                <a:outerShdw blurRad="38100" dist="38100" dir="2700000" algn="tl">
                  <a:srgbClr val="000000">
                    <a:alpha val="43137"/>
                  </a:srgbClr>
                </a:outerShdw>
              </a:effectLst>
              <a:latin typeface="Arial Black" panose="020B0A04020102020204" charset="0"/>
              <a:cs typeface="Arial Black" panose="020B0A04020102020204" charset="0"/>
            </a:endParaRPr>
          </a:p>
          <a:p>
            <a:pPr marL="0" indent="0">
              <a:buNone/>
            </a:pPr>
            <a:endParaRPr lang="en-US" b="1">
              <a:effectLst>
                <a:outerShdw blurRad="38100" dist="38100" dir="2700000" algn="tl">
                  <a:srgbClr val="000000">
                    <a:alpha val="43137"/>
                  </a:srgbClr>
                </a:outerShdw>
              </a:effectLst>
              <a:latin typeface="Arial Black" panose="020B0A04020102020204" charset="0"/>
              <a:cs typeface="Arial Black" panose="020B0A04020102020204" charset="0"/>
            </a:endParaRPr>
          </a:p>
        </p:txBody>
      </p:sp>
      <p:sp>
        <p:nvSpPr>
          <p:cNvPr id="4" name="Freeform 3"/>
          <p:cNvSpPr/>
          <p:nvPr/>
        </p:nvSpPr>
        <p:spPr>
          <a:xfrm>
            <a:off x="1438275" y="469900"/>
            <a:ext cx="3229610" cy="1750695"/>
          </a:xfrm>
          <a:custGeom>
            <a:avLst/>
            <a:gdLst>
              <a:gd name="connsiteX0" fmla="*/ 1251 w 5086"/>
              <a:gd name="connsiteY0" fmla="*/ 2575 h 2575"/>
              <a:gd name="connsiteX1" fmla="*/ 1485 w 5086"/>
              <a:gd name="connsiteY1" fmla="*/ 2028 h 2575"/>
              <a:gd name="connsiteX2" fmla="*/ 0 w 5086"/>
              <a:gd name="connsiteY2" fmla="*/ 1027 h 2575"/>
              <a:gd name="connsiteX3" fmla="*/ 2543 w 5086"/>
              <a:gd name="connsiteY3" fmla="*/ 0 h 2575"/>
              <a:gd name="connsiteX4" fmla="*/ 5086 w 5086"/>
              <a:gd name="connsiteY4" fmla="*/ 1027 h 2575"/>
              <a:gd name="connsiteX5" fmla="*/ 2543 w 5086"/>
              <a:gd name="connsiteY5" fmla="*/ 2054 h 2575"/>
              <a:gd name="connsiteX6" fmla="*/ 2214 w 5086"/>
              <a:gd name="connsiteY6" fmla="*/ 2046 h 2575"/>
              <a:gd name="connsiteX7" fmla="*/ 1251 w 5086"/>
              <a:gd name="connsiteY7" fmla="*/ 2575 h 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86" h="2575">
                <a:moveTo>
                  <a:pt x="1251" y="2575"/>
                </a:moveTo>
                <a:lnTo>
                  <a:pt x="1485" y="2028"/>
                </a:lnTo>
                <a:cubicBezTo>
                  <a:pt x="713" y="1851"/>
                  <a:pt x="0" y="1410"/>
                  <a:pt x="0" y="1027"/>
                </a:cubicBezTo>
                <a:cubicBezTo>
                  <a:pt x="0" y="460"/>
                  <a:pt x="1139" y="0"/>
                  <a:pt x="2543" y="0"/>
                </a:cubicBezTo>
                <a:cubicBezTo>
                  <a:pt x="3948" y="0"/>
                  <a:pt x="5086" y="460"/>
                  <a:pt x="5086" y="1027"/>
                </a:cubicBezTo>
                <a:cubicBezTo>
                  <a:pt x="5086" y="1594"/>
                  <a:pt x="3948" y="2054"/>
                  <a:pt x="2543" y="2054"/>
                </a:cubicBezTo>
                <a:cubicBezTo>
                  <a:pt x="2431" y="2054"/>
                  <a:pt x="2321" y="2051"/>
                  <a:pt x="2214" y="2046"/>
                </a:cubicBezTo>
                <a:lnTo>
                  <a:pt x="1251" y="2575"/>
                </a:lnTo>
                <a:close/>
              </a:path>
            </a:pathLst>
          </a:custGeom>
          <a:gradFill>
            <a:gsLst>
              <a:gs pos="0">
                <a:schemeClr val="accent1">
                  <a:lumMod val="5000"/>
                  <a:lumOff val="95000"/>
                </a:schemeClr>
              </a:gs>
              <a:gs pos="100000">
                <a:schemeClr val="tx1"/>
              </a:gs>
            </a:gsLst>
            <a:lin ang="5400000" scaled="0"/>
          </a:gradFill>
        </p:spPr>
        <p:style>
          <a:lnRef idx="1">
            <a:schemeClr val="accent1"/>
          </a:lnRef>
          <a:fillRef idx="3">
            <a:schemeClr val="accent1"/>
          </a:fillRef>
          <a:effectRef idx="2">
            <a:schemeClr val="accent1"/>
          </a:effectRef>
          <a:fontRef idx="minor">
            <a:schemeClr val="lt1"/>
          </a:fontRef>
        </p:style>
        <p:txBody>
          <a:bodyPr rtlCol="0" anchor="ctr" anchorCtr="0">
            <a:scene3d>
              <a:camera prst="orthographicFront"/>
              <a:lightRig rig="threePt" dir="t"/>
            </a:scene3d>
          </a:bodyPr>
          <a:lstStyle/>
          <a:p>
            <a:pPr algn="ctr">
              <a:lnSpc>
                <a:spcPct val="110000"/>
              </a:lnSpc>
            </a:pPr>
            <a:r>
              <a:rPr lang="en-US" sz="3200" b="1">
                <a:solidFill>
                  <a:schemeClr val="tx1"/>
                </a:solidFill>
                <a:effectLst/>
                <a:latin typeface="Gabriola" panose="04040605051002020D02" charset="0"/>
                <a:cs typeface="Gabriola" panose="04040605051002020D02" charset="0"/>
              </a:rPr>
              <a:t>He was bounded to</a:t>
            </a:r>
          </a:p>
          <a:p>
            <a:pPr algn="ctr">
              <a:lnSpc>
                <a:spcPct val="110000"/>
              </a:lnSpc>
            </a:pPr>
            <a:r>
              <a:rPr lang="en-US" sz="3200" b="1">
                <a:solidFill>
                  <a:schemeClr val="tx1"/>
                </a:solidFill>
                <a:effectLst/>
                <a:latin typeface="Gabriola" panose="04040605051002020D02" charset="0"/>
                <a:cs typeface="Gabriola" panose="04040605051002020D02" charset="0"/>
              </a:rPr>
              <a:t> the</a:t>
            </a:r>
            <a:r>
              <a:rPr lang="en-IN" altLang="en-US" sz="3200" b="1">
                <a:solidFill>
                  <a:schemeClr val="tx1"/>
                </a:solidFill>
                <a:effectLst/>
                <a:latin typeface="Gabriola" panose="04040605051002020D02" charset="0"/>
                <a:cs typeface="Gabriola" panose="04040605051002020D02" charset="0"/>
              </a:rPr>
              <a:t> </a:t>
            </a:r>
            <a:r>
              <a:rPr lang="en-US" sz="3200" b="1">
                <a:solidFill>
                  <a:schemeClr val="tx1"/>
                </a:solidFill>
                <a:effectLst/>
                <a:latin typeface="Gabriola" panose="04040605051002020D02" charset="0"/>
                <a:cs typeface="Gabriola" panose="04040605051002020D02" charset="0"/>
              </a:rPr>
              <a:t>wheel chair</a:t>
            </a:r>
            <a:endParaRPr lang="en-US" sz="2800" b="1">
              <a:solidFill>
                <a:schemeClr val="tx1"/>
              </a:solidFill>
              <a:effectLst/>
              <a:latin typeface="Gabriola" panose="04040605051002020D02" charset="0"/>
              <a:cs typeface="Gabriola" panose="04040605051002020D02" charset="0"/>
            </a:endParaRPr>
          </a:p>
          <a:p>
            <a:pPr algn="ctr">
              <a:lnSpc>
                <a:spcPct val="110000"/>
              </a:lnSpc>
            </a:pPr>
            <a:endParaRPr lang="en-US" sz="2800" b="1">
              <a:solidFill>
                <a:schemeClr val="tx1"/>
              </a:solidFill>
              <a:effectLst/>
              <a:latin typeface="Gabriola" panose="04040605051002020D02" charset="0"/>
              <a:cs typeface="Gabriola" panose="04040605051002020D02" charset="0"/>
            </a:endParaRPr>
          </a:p>
        </p:txBody>
      </p:sp>
      <p:sp>
        <p:nvSpPr>
          <p:cNvPr id="5" name="Freeform 4"/>
          <p:cNvSpPr/>
          <p:nvPr/>
        </p:nvSpPr>
        <p:spPr>
          <a:xfrm>
            <a:off x="1189990" y="3542030"/>
            <a:ext cx="3477895" cy="1870075"/>
          </a:xfrm>
          <a:custGeom>
            <a:avLst/>
            <a:gdLst>
              <a:gd name="connsiteX0" fmla="*/ 1251 w 5086"/>
              <a:gd name="connsiteY0" fmla="*/ 2267 h 2267"/>
              <a:gd name="connsiteX1" fmla="*/ 1563 w 5086"/>
              <a:gd name="connsiteY1" fmla="*/ 1862 h 2267"/>
              <a:gd name="connsiteX2" fmla="*/ 0 w 5086"/>
              <a:gd name="connsiteY2" fmla="*/ 946 h 2267"/>
              <a:gd name="connsiteX3" fmla="*/ 2543 w 5086"/>
              <a:gd name="connsiteY3" fmla="*/ 0 h 2267"/>
              <a:gd name="connsiteX4" fmla="*/ 5086 w 5086"/>
              <a:gd name="connsiteY4" fmla="*/ 946 h 2267"/>
              <a:gd name="connsiteX5" fmla="*/ 2543 w 5086"/>
              <a:gd name="connsiteY5" fmla="*/ 1893 h 2267"/>
              <a:gd name="connsiteX6" fmla="*/ 2214 w 5086"/>
              <a:gd name="connsiteY6" fmla="*/ 1885 h 2267"/>
              <a:gd name="connsiteX7" fmla="*/ 1251 w 5086"/>
              <a:gd name="connsiteY7" fmla="*/ 2267 h 2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86" h="2267">
                <a:moveTo>
                  <a:pt x="1251" y="2267"/>
                </a:moveTo>
                <a:lnTo>
                  <a:pt x="1563" y="1862"/>
                </a:lnTo>
                <a:cubicBezTo>
                  <a:pt x="791" y="1699"/>
                  <a:pt x="0" y="1299"/>
                  <a:pt x="0" y="946"/>
                </a:cubicBezTo>
                <a:cubicBezTo>
                  <a:pt x="0" y="424"/>
                  <a:pt x="1139" y="0"/>
                  <a:pt x="2543" y="0"/>
                </a:cubicBezTo>
                <a:cubicBezTo>
                  <a:pt x="3948" y="0"/>
                  <a:pt x="5086" y="424"/>
                  <a:pt x="5086" y="946"/>
                </a:cubicBezTo>
                <a:cubicBezTo>
                  <a:pt x="5086" y="1469"/>
                  <a:pt x="3948" y="1893"/>
                  <a:pt x="2543" y="1893"/>
                </a:cubicBezTo>
                <a:cubicBezTo>
                  <a:pt x="2431" y="1893"/>
                  <a:pt x="2321" y="1889"/>
                  <a:pt x="2214" y="1885"/>
                </a:cubicBezTo>
                <a:cubicBezTo>
                  <a:pt x="1893" y="2012"/>
                  <a:pt x="1615" y="2111"/>
                  <a:pt x="1251" y="2267"/>
                </a:cubicBezTo>
                <a:close/>
              </a:path>
            </a:pathLst>
          </a:custGeom>
          <a:gradFill>
            <a:gsLst>
              <a:gs pos="0">
                <a:schemeClr val="accent1">
                  <a:lumMod val="5000"/>
                  <a:lumOff val="95000"/>
                </a:schemeClr>
              </a:gs>
              <a:gs pos="100000">
                <a:schemeClr val="tx1"/>
              </a:gs>
            </a:gsLst>
            <a:lin ang="5400000" scaled="0"/>
          </a:gradFill>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threePt" dir="t"/>
            </a:scene3d>
          </a:bodyPr>
          <a:lstStyle/>
          <a:p>
            <a:pPr algn="ctr"/>
            <a:endParaRPr lang="en-US" sz="3200" b="1" dirty="0">
              <a:solidFill>
                <a:schemeClr val="tx2">
                  <a:lumMod val="50000"/>
                </a:schemeClr>
              </a:solidFill>
              <a:effectLst>
                <a:outerShdw blurRad="38100" dist="19050" dir="2700000" algn="tl" rotWithShape="0">
                  <a:schemeClr val="dk1">
                    <a:alpha val="40000"/>
                  </a:schemeClr>
                </a:outerShdw>
              </a:effectLst>
              <a:latin typeface="Gabriola" panose="04040605051002020D02" charset="0"/>
              <a:cs typeface="Gabriola" panose="04040605051002020D02" charset="0"/>
              <a:sym typeface="+mn-ea"/>
            </a:endParaRPr>
          </a:p>
          <a:p>
            <a:pPr algn="ctr"/>
            <a:r>
              <a:rPr lang="en-US" sz="3200" b="1" dirty="0">
                <a:solidFill>
                  <a:schemeClr val="tx1"/>
                </a:solidFill>
                <a:effectLst/>
                <a:latin typeface="Gabriola" panose="04040605051002020D02" charset="0"/>
                <a:cs typeface="Gabriola" panose="04040605051002020D02" charset="0"/>
                <a:sym typeface="+mn-ea"/>
              </a:rPr>
              <a:t>They were together for </a:t>
            </a:r>
          </a:p>
          <a:p>
            <a:pPr algn="ctr"/>
            <a:r>
              <a:rPr lang="en-US" sz="2400" b="1" dirty="0">
                <a:solidFill>
                  <a:schemeClr val="tx1"/>
                </a:solidFill>
                <a:effectLst/>
                <a:latin typeface="Calibri" panose="020F0502020204030204" charset="0"/>
                <a:cs typeface="Calibri" panose="020F0502020204030204" charset="0"/>
                <a:sym typeface="+mn-ea"/>
              </a:rPr>
              <a:t>11</a:t>
            </a:r>
            <a:r>
              <a:rPr lang="en-US" sz="3200" b="1" dirty="0">
                <a:solidFill>
                  <a:schemeClr val="tx1"/>
                </a:solidFill>
                <a:effectLst/>
                <a:latin typeface="Gabriola" panose="04040605051002020D02" charset="0"/>
                <a:cs typeface="Gabriola" panose="04040605051002020D02" charset="0"/>
                <a:sym typeface="+mn-ea"/>
              </a:rPr>
              <a:t> years and </a:t>
            </a:r>
            <a:r>
              <a:rPr lang="en-US" sz="3200" b="1" dirty="0" err="1">
                <a:solidFill>
                  <a:schemeClr val="tx1"/>
                </a:solidFill>
                <a:effectLst/>
                <a:latin typeface="Gabriola" panose="04040605051002020D02" charset="0"/>
                <a:cs typeface="Gabriola" panose="04040605051002020D02" charset="0"/>
                <a:sym typeface="+mn-ea"/>
              </a:rPr>
              <a:t>devorced</a:t>
            </a:r>
            <a:endParaRPr lang="en-US" sz="3200" b="1" dirty="0">
              <a:solidFill>
                <a:schemeClr val="tx2">
                  <a:lumMod val="50000"/>
                </a:schemeClr>
              </a:solidFill>
              <a:latin typeface="Gabriola" panose="04040605051002020D02" charset="0"/>
              <a:cs typeface="Gabriola" panose="04040605051002020D02" charset="0"/>
              <a:sym typeface="+mn-ea"/>
            </a:endParaRPr>
          </a:p>
          <a:p>
            <a:pPr algn="ctr"/>
            <a:endParaRPr lang="en-US" sz="3200" b="1" dirty="0">
              <a:solidFill>
                <a:schemeClr val="tx2">
                  <a:lumMod val="50000"/>
                </a:schemeClr>
              </a:solidFill>
              <a:effectLst/>
              <a:latin typeface="Gabriola" panose="04040605051002020D02" charset="0"/>
              <a:cs typeface="Gabriola" panose="04040605051002020D02" charset="0"/>
              <a:sym typeface="+mn-ea"/>
            </a:endParaRPr>
          </a:p>
          <a:p>
            <a:pPr algn="ctr"/>
            <a:endParaRPr lang="en-US" sz="3200" b="1" dirty="0">
              <a:solidFill>
                <a:schemeClr val="tx2">
                  <a:lumMod val="50000"/>
                </a:schemeClr>
              </a:solidFill>
              <a:effectLst/>
              <a:latin typeface="Gabriola" panose="04040605051002020D02" charset="0"/>
              <a:cs typeface="Gabriola" panose="04040605051002020D02" charset="0"/>
              <a:sym typeface="+mn-ea"/>
            </a:endParaRPr>
          </a:p>
        </p:txBody>
      </p:sp>
      <p:sp>
        <p:nvSpPr>
          <p:cNvPr id="6" name="Freeform 5"/>
          <p:cNvSpPr/>
          <p:nvPr/>
        </p:nvSpPr>
        <p:spPr>
          <a:xfrm>
            <a:off x="4730115" y="2121535"/>
            <a:ext cx="3167380" cy="1654175"/>
          </a:xfrm>
          <a:custGeom>
            <a:avLst/>
            <a:gdLst>
              <a:gd name="connsiteX0" fmla="*/ 1459 w 4988"/>
              <a:gd name="connsiteY0" fmla="*/ 2316 h 2316"/>
              <a:gd name="connsiteX1" fmla="*/ 1537 w 4988"/>
              <a:gd name="connsiteY1" fmla="*/ 1717 h 2316"/>
              <a:gd name="connsiteX2" fmla="*/ 0 w 4988"/>
              <a:gd name="connsiteY2" fmla="*/ 909 h 2316"/>
              <a:gd name="connsiteX3" fmla="*/ 2445 w 4988"/>
              <a:gd name="connsiteY3" fmla="*/ 0 h 2316"/>
              <a:gd name="connsiteX4" fmla="*/ 4988 w 4988"/>
              <a:gd name="connsiteY4" fmla="*/ 859 h 2316"/>
              <a:gd name="connsiteX5" fmla="*/ 2445 w 4988"/>
              <a:gd name="connsiteY5" fmla="*/ 1719 h 2316"/>
              <a:gd name="connsiteX6" fmla="*/ 2116 w 4988"/>
              <a:gd name="connsiteY6" fmla="*/ 1712 h 2316"/>
              <a:gd name="connsiteX7" fmla="*/ 1459 w 4988"/>
              <a:gd name="connsiteY7" fmla="*/ 2316 h 2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8" h="2316">
                <a:moveTo>
                  <a:pt x="1459" y="2316"/>
                </a:moveTo>
                <a:lnTo>
                  <a:pt x="1537" y="1717"/>
                </a:lnTo>
                <a:cubicBezTo>
                  <a:pt x="765" y="1569"/>
                  <a:pt x="0" y="1230"/>
                  <a:pt x="0" y="909"/>
                </a:cubicBezTo>
                <a:cubicBezTo>
                  <a:pt x="0" y="435"/>
                  <a:pt x="1041" y="0"/>
                  <a:pt x="2445" y="0"/>
                </a:cubicBezTo>
                <a:cubicBezTo>
                  <a:pt x="3850" y="0"/>
                  <a:pt x="4988" y="385"/>
                  <a:pt x="4988" y="859"/>
                </a:cubicBezTo>
                <a:cubicBezTo>
                  <a:pt x="4988" y="1334"/>
                  <a:pt x="3850" y="1719"/>
                  <a:pt x="2445" y="1719"/>
                </a:cubicBezTo>
                <a:cubicBezTo>
                  <a:pt x="2333" y="1719"/>
                  <a:pt x="2223" y="1716"/>
                  <a:pt x="2116" y="1712"/>
                </a:cubicBezTo>
                <a:cubicBezTo>
                  <a:pt x="1871" y="1931"/>
                  <a:pt x="1745" y="2055"/>
                  <a:pt x="1459" y="2316"/>
                </a:cubicBezTo>
                <a:close/>
              </a:path>
            </a:pathLst>
          </a:custGeom>
          <a:gradFill>
            <a:gsLst>
              <a:gs pos="0">
                <a:schemeClr val="accent1">
                  <a:lumMod val="5000"/>
                  <a:lumOff val="95000"/>
                </a:schemeClr>
              </a:gs>
              <a:gs pos="100000">
                <a:schemeClr val="tx1"/>
              </a:gs>
            </a:gsLst>
            <a:lin ang="5400000" scaled="0"/>
          </a:gradFill>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threePt" dir="t"/>
            </a:scene3d>
          </a:bodyPr>
          <a:lstStyle/>
          <a:p>
            <a:pPr algn="ctr"/>
            <a:r>
              <a:rPr lang="en-US" sz="3200" b="1">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rPr>
              <a:t>Married E</a:t>
            </a:r>
            <a:r>
              <a:rPr lang="en-US" sz="3200" b="1">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sym typeface="+mn-ea"/>
              </a:rPr>
              <a:t>laine Mason</a:t>
            </a:r>
          </a:p>
          <a:p>
            <a:pPr algn="ctr"/>
            <a:endParaRPr lang="en-US" sz="3200" b="1">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sym typeface="+mn-ea"/>
            </a:endParaRPr>
          </a:p>
        </p:txBody>
      </p:sp>
      <p:sp>
        <p:nvSpPr>
          <p:cNvPr id="7" name="Freeform 6"/>
          <p:cNvSpPr/>
          <p:nvPr/>
        </p:nvSpPr>
        <p:spPr>
          <a:xfrm>
            <a:off x="7765415" y="237490"/>
            <a:ext cx="3361690" cy="1884045"/>
          </a:xfrm>
          <a:custGeom>
            <a:avLst/>
            <a:gdLst>
              <a:gd name="connsiteX0" fmla="*/ 1447 w 5086"/>
              <a:gd name="connsiteY0" fmla="*/ 2627 h 2627"/>
              <a:gd name="connsiteX1" fmla="*/ 1563 w 5086"/>
              <a:gd name="connsiteY1" fmla="*/ 2176 h 2627"/>
              <a:gd name="connsiteX2" fmla="*/ 0 w 5086"/>
              <a:gd name="connsiteY2" fmla="*/ 1105 h 2627"/>
              <a:gd name="connsiteX3" fmla="*/ 2543 w 5086"/>
              <a:gd name="connsiteY3" fmla="*/ 0 h 2627"/>
              <a:gd name="connsiteX4" fmla="*/ 5086 w 5086"/>
              <a:gd name="connsiteY4" fmla="*/ 1105 h 2627"/>
              <a:gd name="connsiteX5" fmla="*/ 2543 w 5086"/>
              <a:gd name="connsiteY5" fmla="*/ 2212 h 2627"/>
              <a:gd name="connsiteX6" fmla="*/ 2214 w 5086"/>
              <a:gd name="connsiteY6" fmla="*/ 2203 h 2627"/>
              <a:gd name="connsiteX7" fmla="*/ 1447 w 5086"/>
              <a:gd name="connsiteY7" fmla="*/ 2627 h 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86" h="2627">
                <a:moveTo>
                  <a:pt x="1447" y="2627"/>
                </a:moveTo>
                <a:lnTo>
                  <a:pt x="1563" y="2176"/>
                </a:lnTo>
                <a:cubicBezTo>
                  <a:pt x="791" y="1986"/>
                  <a:pt x="0" y="1518"/>
                  <a:pt x="0" y="1105"/>
                </a:cubicBezTo>
                <a:cubicBezTo>
                  <a:pt x="0" y="495"/>
                  <a:pt x="1139" y="0"/>
                  <a:pt x="2543" y="0"/>
                </a:cubicBezTo>
                <a:cubicBezTo>
                  <a:pt x="3948" y="0"/>
                  <a:pt x="5086" y="495"/>
                  <a:pt x="5086" y="1105"/>
                </a:cubicBezTo>
                <a:cubicBezTo>
                  <a:pt x="5086" y="1717"/>
                  <a:pt x="3948" y="2212"/>
                  <a:pt x="2543" y="2212"/>
                </a:cubicBezTo>
                <a:cubicBezTo>
                  <a:pt x="2431" y="2212"/>
                  <a:pt x="2321" y="2208"/>
                  <a:pt x="2214" y="2203"/>
                </a:cubicBezTo>
                <a:cubicBezTo>
                  <a:pt x="1906" y="2370"/>
                  <a:pt x="1864" y="2393"/>
                  <a:pt x="1447" y="2627"/>
                </a:cubicBezTo>
                <a:close/>
              </a:path>
            </a:pathLst>
          </a:custGeom>
          <a:gradFill>
            <a:gsLst>
              <a:gs pos="0">
                <a:schemeClr val="accent1">
                  <a:lumMod val="5000"/>
                  <a:lumOff val="95000"/>
                </a:schemeClr>
              </a:gs>
              <a:gs pos="100000">
                <a:schemeClr val="tx1"/>
              </a:gs>
            </a:gsLst>
            <a:lin ang="54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ln w="6600">
                <a:solidFill>
                  <a:schemeClr val="accent2"/>
                </a:solidFill>
                <a:prstDash val="solid"/>
              </a:ln>
              <a:solidFill>
                <a:srgbClr val="FF0000"/>
              </a:solidFill>
              <a:effectLst/>
              <a:latin typeface="Gabriola" panose="04040605051002020D02" charset="0"/>
              <a:cs typeface="Gabriola" panose="04040605051002020D02" charset="0"/>
              <a:sym typeface="+mn-ea"/>
            </a:endParaRPr>
          </a:p>
          <a:p>
            <a:pPr algn="ctr"/>
            <a:r>
              <a:rPr lang="en-US" sz="2800" b="1">
                <a:solidFill>
                  <a:schemeClr val="tx1"/>
                </a:solidFill>
                <a:effectLst/>
                <a:latin typeface="Gabriola" panose="04040605051002020D02" charset="0"/>
                <a:cs typeface="Gabriola" panose="04040605051002020D02" charset="0"/>
                <a:sym typeface="+mn-ea"/>
              </a:rPr>
              <a:t>struck with neumonia</a:t>
            </a:r>
          </a:p>
          <a:p>
            <a:pPr algn="ctr"/>
            <a:r>
              <a:rPr lang="en-US" sz="2800" b="1">
                <a:solidFill>
                  <a:schemeClr val="tx1"/>
                </a:solidFill>
                <a:effectLst/>
                <a:latin typeface="Gabriola" panose="04040605051002020D02" charset="0"/>
                <a:cs typeface="Gabriola" panose="04040605051002020D02" charset="0"/>
                <a:sym typeface="+mn-ea"/>
              </a:rPr>
              <a:t> and was put on a 24/7</a:t>
            </a:r>
          </a:p>
          <a:p>
            <a:pPr algn="ctr"/>
            <a:r>
              <a:rPr lang="en-US" sz="2800" b="1">
                <a:solidFill>
                  <a:schemeClr val="tx1"/>
                </a:solidFill>
                <a:effectLst/>
                <a:latin typeface="Gabriola" panose="04040605051002020D02" charset="0"/>
                <a:cs typeface="Gabriola" panose="04040605051002020D02" charset="0"/>
                <a:sym typeface="+mn-ea"/>
              </a:rPr>
              <a:t> life support</a:t>
            </a:r>
          </a:p>
          <a:p>
            <a:pPr algn="ctr"/>
            <a:endParaRPr lang="en-US" sz="2800" b="1">
              <a:solidFill>
                <a:schemeClr val="tx1"/>
              </a:solidFill>
              <a:effectLst/>
              <a:latin typeface="Gabriola" panose="04040605051002020D02" charset="0"/>
              <a:cs typeface="Gabriola" panose="04040605051002020D02" charset="0"/>
              <a:sym typeface="+mn-ea"/>
            </a:endParaRPr>
          </a:p>
        </p:txBody>
      </p:sp>
      <p:sp>
        <p:nvSpPr>
          <p:cNvPr id="8" name="Freeform 7"/>
          <p:cNvSpPr/>
          <p:nvPr/>
        </p:nvSpPr>
        <p:spPr>
          <a:xfrm>
            <a:off x="7897495" y="3542030"/>
            <a:ext cx="3229610" cy="1694180"/>
          </a:xfrm>
          <a:custGeom>
            <a:avLst/>
            <a:gdLst>
              <a:gd name="connsiteX0" fmla="*/ 1473 w 5086"/>
              <a:gd name="connsiteY0" fmla="*/ 2294 h 2302"/>
              <a:gd name="connsiteX1" fmla="*/ 1563 w 5086"/>
              <a:gd name="connsiteY1" fmla="*/ 1835 h 2302"/>
              <a:gd name="connsiteX2" fmla="*/ 0 w 5086"/>
              <a:gd name="connsiteY2" fmla="*/ 932 h 2302"/>
              <a:gd name="connsiteX3" fmla="*/ 2543 w 5086"/>
              <a:gd name="connsiteY3" fmla="*/ 0 h 2302"/>
              <a:gd name="connsiteX4" fmla="*/ 5086 w 5086"/>
              <a:gd name="connsiteY4" fmla="*/ 932 h 2302"/>
              <a:gd name="connsiteX5" fmla="*/ 2543 w 5086"/>
              <a:gd name="connsiteY5" fmla="*/ 1866 h 2302"/>
              <a:gd name="connsiteX6" fmla="*/ 2214 w 5086"/>
              <a:gd name="connsiteY6" fmla="*/ 1858 h 2302"/>
              <a:gd name="connsiteX7" fmla="*/ 1838 w 5086"/>
              <a:gd name="connsiteY7" fmla="*/ 2111 h 2302"/>
              <a:gd name="connsiteX8" fmla="*/ 1473 w 5086"/>
              <a:gd name="connsiteY8" fmla="*/ 2294 h 2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6" h="2302">
                <a:moveTo>
                  <a:pt x="1473" y="2294"/>
                </a:moveTo>
                <a:lnTo>
                  <a:pt x="1563" y="1835"/>
                </a:lnTo>
                <a:cubicBezTo>
                  <a:pt x="791" y="1675"/>
                  <a:pt x="0" y="1281"/>
                  <a:pt x="0" y="932"/>
                </a:cubicBezTo>
                <a:cubicBezTo>
                  <a:pt x="0" y="418"/>
                  <a:pt x="1139" y="0"/>
                  <a:pt x="2543" y="0"/>
                </a:cubicBezTo>
                <a:cubicBezTo>
                  <a:pt x="3948" y="0"/>
                  <a:pt x="5086" y="418"/>
                  <a:pt x="5086" y="932"/>
                </a:cubicBezTo>
                <a:cubicBezTo>
                  <a:pt x="5086" y="1448"/>
                  <a:pt x="3948" y="1866"/>
                  <a:pt x="2543" y="1866"/>
                </a:cubicBezTo>
                <a:cubicBezTo>
                  <a:pt x="2431" y="1866"/>
                  <a:pt x="2321" y="1862"/>
                  <a:pt x="2214" y="1858"/>
                </a:cubicBezTo>
                <a:cubicBezTo>
                  <a:pt x="2097" y="1899"/>
                  <a:pt x="1944" y="2038"/>
                  <a:pt x="1838" y="2111"/>
                </a:cubicBezTo>
                <a:cubicBezTo>
                  <a:pt x="1732" y="2184"/>
                  <a:pt x="1519" y="2340"/>
                  <a:pt x="1473" y="2294"/>
                </a:cubicBezTo>
                <a:close/>
              </a:path>
            </a:pathLst>
          </a:custGeom>
          <a:gradFill>
            <a:gsLst>
              <a:gs pos="0">
                <a:schemeClr val="accent1">
                  <a:lumMod val="5000"/>
                  <a:lumOff val="95000"/>
                </a:schemeClr>
              </a:gs>
              <a:gs pos="100000">
                <a:schemeClr val="tx1"/>
              </a:gs>
            </a:gsLst>
            <a:lin ang="5400000" scaled="0"/>
          </a:gradFill>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threePt" dir="t"/>
            </a:scene3d>
          </a:bodyPr>
          <a:lstStyle/>
          <a:p>
            <a:pPr marL="0" indent="0" algn="ctr">
              <a:buNone/>
            </a:pPr>
            <a:endParaRPr lang="en-US" sz="3200" b="1" dirty="0">
              <a:solidFill>
                <a:schemeClr val="tx2">
                  <a:lumMod val="50000"/>
                </a:schemeClr>
              </a:solidFill>
              <a:effectLst>
                <a:outerShdw blurRad="38100" dist="19050" dir="2700000" algn="tl" rotWithShape="0">
                  <a:schemeClr val="dk1">
                    <a:alpha val="40000"/>
                  </a:schemeClr>
                </a:outerShdw>
              </a:effectLst>
              <a:latin typeface="Gabriola" panose="04040605051002020D02" charset="0"/>
              <a:cs typeface="Gabriola" panose="04040605051002020D02" charset="0"/>
              <a:sym typeface="+mn-ea"/>
            </a:endParaRPr>
          </a:p>
          <a:p>
            <a:pPr marL="0" indent="0" algn="ctr">
              <a:buNone/>
            </a:pPr>
            <a:r>
              <a:rPr lang="en-US" sz="3200" b="1" dirty="0">
                <a:solidFill>
                  <a:schemeClr val="tx1"/>
                </a:solidFill>
                <a:effectLst/>
                <a:latin typeface="Gabriola" panose="04040605051002020D02" charset="0"/>
                <a:cs typeface="Gabriola" panose="04040605051002020D02" charset="0"/>
                <a:sym typeface="+mn-ea"/>
              </a:rPr>
              <a:t>Died on 14 march</a:t>
            </a:r>
          </a:p>
          <a:p>
            <a:pPr marL="0" indent="0" algn="ctr">
              <a:buNone/>
            </a:pPr>
            <a:r>
              <a:rPr lang="en-US" sz="3200" b="1" dirty="0">
                <a:solidFill>
                  <a:schemeClr val="tx1"/>
                </a:solidFill>
                <a:effectLst/>
                <a:latin typeface="Gabriola" panose="04040605051002020D02" charset="0"/>
                <a:cs typeface="Gabriola" panose="04040605051002020D02" charset="0"/>
                <a:sym typeface="+mn-ea"/>
              </a:rPr>
              <a:t> at the age of 76</a:t>
            </a:r>
          </a:p>
          <a:p>
            <a:pPr marL="0" indent="0" algn="ctr">
              <a:buNone/>
            </a:pPr>
            <a:r>
              <a:rPr lang="en-US" sz="3200" b="1" dirty="0">
                <a:solidFill>
                  <a:schemeClr val="tx2">
                    <a:lumMod val="50000"/>
                  </a:schemeClr>
                </a:solidFill>
                <a:effectLst>
                  <a:outerShdw blurRad="38100" dist="19050" dir="2700000" algn="tl" rotWithShape="0">
                    <a:schemeClr val="dk1">
                      <a:alpha val="40000"/>
                    </a:schemeClr>
                  </a:outerShdw>
                </a:effectLst>
                <a:latin typeface="Gabriola" panose="04040605051002020D02" charset="0"/>
                <a:cs typeface="Gabriola" panose="04040605051002020D02" charset="0"/>
                <a:sym typeface="+mn-ea"/>
              </a:rPr>
              <a:t>.</a:t>
            </a:r>
            <a:endParaRPr lang="en-US" sz="3200" b="1" dirty="0">
              <a:solidFill>
                <a:schemeClr val="tx2">
                  <a:lumMod val="50000"/>
                </a:schemeClr>
              </a:solidFill>
              <a:effectLst>
                <a:outerShdw blurRad="38100" dist="19050" dir="2700000" algn="tl" rotWithShape="0">
                  <a:schemeClr val="dk1">
                    <a:alpha val="40000"/>
                  </a:schemeClr>
                </a:outerShdw>
              </a:effectLst>
              <a:latin typeface="Gabriola" panose="04040605051002020D02" charset="0"/>
              <a:cs typeface="Gabriola" panose="04040605051002020D02" charset="0"/>
            </a:endParaRPr>
          </a:p>
          <a:p>
            <a:pPr marL="0" indent="0">
              <a:buNone/>
            </a:pPr>
            <a:endParaRPr lang="en-US" sz="3200" b="1" dirty="0">
              <a:solidFill>
                <a:schemeClr val="tx2">
                  <a:lumMod val="50000"/>
                </a:schemeClr>
              </a:solidFill>
              <a:effectLst>
                <a:outerShdw blurRad="38100" dist="19050" dir="2700000" algn="tl" rotWithShape="0">
                  <a:schemeClr val="dk1">
                    <a:alpha val="40000"/>
                  </a:schemeClr>
                </a:outerShdw>
              </a:effectLst>
              <a:latin typeface="Gabriola" panose="04040605051002020D02" charset="0"/>
              <a:cs typeface="Gabriola" panose="04040605051002020D0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 calcmode="lin" valueType="num">
                                      <p:cBhvr additive="base">
                                        <p:cTn id="22"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 calcmode="lin" valueType="num">
                                      <p:cBhvr additive="base">
                                        <p:cTn id="32"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fill="hold"/>
                                        <p:tgtEl>
                                          <p:spTgt spid="8"/>
                                        </p:tgtEl>
                                        <p:attrNameLst>
                                          <p:attrName>ppt_x</p:attrName>
                                        </p:attrNameLst>
                                      </p:cBhvr>
                                      <p:tavLst>
                                        <p:tav tm="0">
                                          <p:val>
                                            <p:strVal val="#ppt_x"/>
                                          </p:val>
                                        </p:tav>
                                        <p:tav tm="100000">
                                          <p:val>
                                            <p:strVal val="#ppt_x"/>
                                          </p:val>
                                        </p:tav>
                                      </p:tavLst>
                                    </p:anim>
                                    <p:anim calcmode="lin" valueType="num">
                                      <p:cBhvr additive="base">
                                        <p:cTn id="4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bldLvl="0" animBg="1"/>
      <p:bldP spid="7" grpId="0" bldLvl="0" animBg="1"/>
      <p:bldP spid="8"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79390" y="2519680"/>
            <a:ext cx="6612890" cy="1325880"/>
          </a:xfrm>
        </p:spPr>
        <p:txBody>
          <a:bodyPr>
            <a:noAutofit/>
            <a:scene3d>
              <a:camera prst="orthographicFront"/>
              <a:lightRig rig="soft" dir="t">
                <a:rot lat="0" lon="0" rev="15600000"/>
              </a:lightRig>
            </a:scene3d>
            <a:sp3d extrusionH="57150" prstMaterial="softEdge">
              <a:bevelT w="25400" h="38100"/>
            </a:sp3d>
          </a:bodyPr>
          <a:lstStyle/>
          <a:p>
            <a:r>
              <a:rPr lang="en-US" sz="8800" b="1">
                <a:solidFill>
                  <a:schemeClr val="accent4"/>
                </a:solidFill>
                <a:effectLst>
                  <a:outerShdw blurRad="38100" dist="38100" dir="2700000" algn="tl">
                    <a:srgbClr val="000000">
                      <a:alpha val="43137"/>
                    </a:srgbClr>
                  </a:outerShdw>
                </a:effectLst>
                <a:latin typeface="Gabriola" panose="04040605051002020D02" charset="0"/>
                <a:cs typeface="Gabriola" panose="04040605051002020D02" charset="0"/>
              </a:rPr>
              <a:t>Contribution to </a:t>
            </a:r>
            <a:br>
              <a:rPr lang="en-US" sz="8800" b="1">
                <a:solidFill>
                  <a:schemeClr val="accent4"/>
                </a:solidFill>
                <a:effectLst>
                  <a:outerShdw blurRad="38100" dist="38100" dir="2700000" algn="tl">
                    <a:srgbClr val="000000">
                      <a:alpha val="43137"/>
                    </a:srgbClr>
                  </a:outerShdw>
                </a:effectLst>
                <a:latin typeface="Gabriola" panose="04040605051002020D02" charset="0"/>
                <a:cs typeface="Gabriola" panose="04040605051002020D02" charset="0"/>
              </a:rPr>
            </a:br>
            <a:r>
              <a:rPr lang="en-US" sz="8800" b="1">
                <a:solidFill>
                  <a:schemeClr val="accent4"/>
                </a:solidFill>
                <a:effectLst>
                  <a:outerShdw blurRad="38100" dist="38100" dir="2700000" algn="tl">
                    <a:srgbClr val="000000">
                      <a:alpha val="43137"/>
                    </a:srgbClr>
                  </a:outerShdw>
                </a:effectLst>
                <a:latin typeface="Gabriola" panose="04040605051002020D02" charset="0"/>
                <a:cs typeface="Gabriola" panose="04040605051002020D02" charset="0"/>
              </a:rPr>
              <a:t>   the society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2000"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Oval 4"/>
          <p:cNvSpPr/>
          <p:nvPr/>
        </p:nvSpPr>
        <p:spPr>
          <a:xfrm>
            <a:off x="4963160" y="4558030"/>
            <a:ext cx="7228840" cy="2299970"/>
          </a:xfrm>
          <a:prstGeom prst="ellipse">
            <a:avLst/>
          </a:prstGeom>
          <a:gradFill>
            <a:gsLst>
              <a:gs pos="0">
                <a:srgbClr val="14CD68"/>
              </a:gs>
              <a:gs pos="53000">
                <a:srgbClr val="0A6734">
                  <a:alpha val="100000"/>
                </a:srgbClr>
              </a:gs>
              <a:gs pos="78000">
                <a:srgbClr val="05341A">
                  <a:alpha val="100000"/>
                </a:srgbClr>
              </a:gs>
              <a:gs pos="100000">
                <a:schemeClr val="tx1"/>
              </a:gs>
            </a:gsLst>
            <a:lin ang="534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6000" b="1">
              <a:solidFill>
                <a:schemeClr val="accent4"/>
              </a:solidFill>
              <a:effectLst>
                <a:glow rad="63500">
                  <a:schemeClr val="bg1">
                    <a:alpha val="40000"/>
                  </a:schemeClr>
                </a:glow>
                <a:outerShdw blurRad="38100" dist="38100" dir="2700000" algn="tl">
                  <a:srgbClr val="000000">
                    <a:alpha val="43137"/>
                  </a:srgbClr>
                </a:outerShdw>
                <a:reflection blurRad="6350" stA="53000" endA="300" endPos="35500" dir="5400000" sy="-90000" algn="bl" rotWithShape="0"/>
              </a:effectLst>
              <a:latin typeface="Gabriola" panose="04040605051002020D02" charset="0"/>
              <a:cs typeface="Gabriola" panose="04040605051002020D02" charset="0"/>
              <a:sym typeface="+mn-ea"/>
            </a:endParaRPr>
          </a:p>
          <a:p>
            <a:pPr algn="ctr"/>
            <a:r>
              <a:rPr lang="en-US" sz="5400" b="1">
                <a:solidFill>
                  <a:schemeClr val="bg1"/>
                </a:solidFill>
                <a:effectLst>
                  <a:outerShdw blurRad="38100" dist="38100" dir="2700000" algn="tl">
                    <a:srgbClr val="000000">
                      <a:alpha val="43137"/>
                    </a:srgbClr>
                  </a:outerShdw>
                </a:effectLst>
                <a:latin typeface="Gabriola" panose="04040605051002020D02" charset="0"/>
                <a:cs typeface="Gabriola" panose="04040605051002020D02" charset="0"/>
                <a:sym typeface="+mn-ea"/>
              </a:rPr>
              <a:t>Stephen Hawking</a:t>
            </a:r>
            <a:r>
              <a:rPr lang="en-IN" altLang="en-US" sz="5400" b="1">
                <a:solidFill>
                  <a:schemeClr val="bg1"/>
                </a:solidFill>
                <a:effectLst>
                  <a:outerShdw blurRad="38100" dist="38100" dir="2700000" algn="tl">
                    <a:srgbClr val="000000">
                      <a:alpha val="43137"/>
                    </a:srgbClr>
                  </a:outerShdw>
                </a:effectLst>
                <a:latin typeface="Gabriola" panose="04040605051002020D02" charset="0"/>
                <a:cs typeface="Gabriola" panose="04040605051002020D02" charset="0"/>
                <a:sym typeface="+mn-ea"/>
              </a:rPr>
              <a:t>’s </a:t>
            </a:r>
            <a:r>
              <a:rPr lang="en-US" sz="5400" b="1">
                <a:solidFill>
                  <a:schemeClr val="bg1"/>
                </a:solidFill>
                <a:effectLst>
                  <a:outerShdw blurRad="38100" dist="38100" dir="2700000" algn="tl">
                    <a:srgbClr val="000000">
                      <a:alpha val="43137"/>
                    </a:srgbClr>
                  </a:outerShdw>
                </a:effectLst>
                <a:latin typeface="Gabriola" panose="04040605051002020D02" charset="0"/>
                <a:cs typeface="Gabriola" panose="04040605051002020D02" charset="0"/>
                <a:sym typeface="+mn-ea"/>
              </a:rPr>
              <a:t>five </a:t>
            </a:r>
            <a:r>
              <a:rPr lang="en-IN" altLang="en-US" sz="5400" b="1">
                <a:solidFill>
                  <a:schemeClr val="bg1"/>
                </a:solidFill>
                <a:effectLst>
                  <a:outerShdw blurRad="38100" dist="38100" dir="2700000" algn="tl">
                    <a:srgbClr val="000000">
                      <a:alpha val="43137"/>
                    </a:srgbClr>
                  </a:outerShdw>
                </a:effectLst>
                <a:latin typeface="Gabriola" panose="04040605051002020D02" charset="0"/>
                <a:cs typeface="Gabriola" panose="04040605051002020D02" charset="0"/>
                <a:sym typeface="+mn-ea"/>
              </a:rPr>
              <a:t> main </a:t>
            </a:r>
            <a:r>
              <a:rPr lang="en-US" sz="5400" b="1">
                <a:solidFill>
                  <a:schemeClr val="bg1"/>
                </a:solidFill>
                <a:effectLst>
                  <a:outerShdw blurRad="38100" dist="38100" dir="2700000" algn="tl">
                    <a:srgbClr val="000000">
                      <a:alpha val="43137"/>
                    </a:srgbClr>
                  </a:outerShdw>
                </a:effectLst>
                <a:latin typeface="Gabriola" panose="04040605051002020D02" charset="0"/>
                <a:cs typeface="Gabriola" panose="04040605051002020D02" charset="0"/>
                <a:sym typeface="+mn-ea"/>
              </a:rPr>
              <a:t>theories</a:t>
            </a:r>
            <a:endParaRPr lang="en-US" sz="5400" b="1">
              <a:solidFill>
                <a:schemeClr val="accent4"/>
              </a:solidFill>
              <a:effectLst>
                <a:glow rad="63500">
                  <a:schemeClr val="bg1">
                    <a:alpha val="40000"/>
                  </a:schemeClr>
                </a:glow>
                <a:outerShdw blurRad="38100" dist="38100" dir="2700000" algn="tl">
                  <a:srgbClr val="000000">
                    <a:alpha val="43137"/>
                  </a:srgbClr>
                </a:outerShdw>
                <a:reflection blurRad="6350" stA="53000" endA="300" endPos="35500" dir="5400000" sy="-90000" algn="bl" rotWithShape="0"/>
              </a:effectLst>
              <a:latin typeface="Gabriola" panose="04040605051002020D02" charset="0"/>
              <a:cs typeface="Gabriola" panose="04040605051002020D02" charset="0"/>
            </a:endParaRPr>
          </a:p>
          <a:p>
            <a:pPr algn="ctr"/>
            <a:endParaRPr lang="en-US" sz="5400" b="1">
              <a:solidFill>
                <a:schemeClr val="accent4"/>
              </a:solidFill>
              <a:effectLst>
                <a:glow rad="63500">
                  <a:schemeClr val="bg1">
                    <a:alpha val="40000"/>
                  </a:schemeClr>
                </a:glow>
                <a:outerShdw blurRad="38100" dist="38100" dir="2700000" algn="tl">
                  <a:srgbClr val="000000">
                    <a:alpha val="43137"/>
                  </a:srgbClr>
                </a:outerShdw>
                <a:reflection blurRad="6350" stA="53000" endA="300" endPos="35500" dir="5400000" sy="-90000" algn="bl" rotWithShape="0"/>
              </a:effectLst>
              <a:latin typeface="Gabriola" panose="04040605051002020D02" charset="0"/>
              <a:cs typeface="Gabriola" panose="04040605051002020D0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4" fill="hold" grpId="0" nodeType="afterEffect">
                                  <p:stCondLst>
                                    <p:cond delay="0"/>
                                  </p:stCondLst>
                                  <p:childTnLst>
                                    <p:set>
                                      <p:cBhvr>
                                        <p:cTn id="6" dur="1000"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126490" y="3429000"/>
            <a:ext cx="3478530" cy="2598420"/>
          </a:xfrm>
        </p:spPr>
        <p:txBody>
          <a:bodyPr>
            <a:normAutofit fontScale="70000" lnSpcReduction="20000"/>
          </a:bodyPr>
          <a:lstStyle/>
          <a:p>
            <a:pPr marL="0" indent="0">
              <a:buNone/>
            </a:pPr>
            <a:r>
              <a:rPr lang="en-US" sz="4800" dirty="0"/>
              <a:t>  </a:t>
            </a:r>
          </a:p>
          <a:p>
            <a:pPr marL="0" indent="0">
              <a:buNone/>
            </a:pPr>
            <a:r>
              <a:rPr lang="en-US" sz="8000"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Gabriola" panose="04040605051002020D02" charset="0"/>
                <a:cs typeface="Gabriola" panose="04040605051002020D02" charset="0"/>
              </a:rPr>
              <a:t>  </a:t>
            </a:r>
            <a:r>
              <a:rPr lang="en-US" sz="8800" b="1" dirty="0">
                <a:solidFill>
                  <a:schemeClr val="accent1">
                    <a:lumMod val="50000"/>
                  </a:schemeClr>
                </a:solidFill>
                <a:effectLst>
                  <a:glow rad="127000">
                    <a:schemeClr val="bg1"/>
                  </a:glow>
                  <a:outerShdw blurRad="38100" dist="38100" dir="2700000" algn="tl">
                    <a:srgbClr val="000000">
                      <a:alpha val="43137"/>
                    </a:srgbClr>
                  </a:outerShdw>
                  <a:reflection blurRad="6350" stA="53000" endA="300" endPos="35500" dir="5400000" sy="-90000" algn="bl" rotWithShape="0"/>
                </a:effectLst>
                <a:latin typeface="Gabriola" panose="04040605051002020D02" charset="0"/>
                <a:cs typeface="Gabriola" panose="04040605051002020D02" charset="0"/>
              </a:rPr>
              <a:t>Singularities</a:t>
            </a:r>
            <a:endParaRPr lang="en-US" sz="8000" b="1" dirty="0">
              <a:solidFill>
                <a:schemeClr val="accent1">
                  <a:lumMod val="50000"/>
                </a:schemeClr>
              </a:solidFill>
              <a:effectLst>
                <a:glow rad="127000">
                  <a:schemeClr val="bg1"/>
                </a:glow>
                <a:outerShdw blurRad="38100" dist="38100" dir="2700000" algn="tl">
                  <a:srgbClr val="000000">
                    <a:alpha val="43137"/>
                  </a:srgbClr>
                </a:outerShdw>
                <a:reflection blurRad="6350" stA="53000" endA="300" endPos="35500" dir="5400000" sy="-90000" algn="bl" rotWithShape="0"/>
              </a:effectLst>
              <a:latin typeface="Gabriola" panose="04040605051002020D02" charset="0"/>
              <a:cs typeface="Gabriola" panose="04040605051002020D02" charset="0"/>
            </a:endParaRPr>
          </a:p>
          <a:p>
            <a:pPr marL="0" indent="0">
              <a:buNone/>
            </a:pPr>
            <a:r>
              <a:rPr lang="en-US" sz="8000" b="1" dirty="0">
                <a:solidFill>
                  <a:schemeClr val="accent1">
                    <a:lumMod val="50000"/>
                  </a:schemeClr>
                </a:solidFill>
                <a:effectLst>
                  <a:glow rad="127000">
                    <a:schemeClr val="bg1"/>
                  </a:glow>
                  <a:outerShdw blurRad="38100" dist="38100" dir="2700000" algn="tl">
                    <a:srgbClr val="000000">
                      <a:alpha val="43137"/>
                    </a:srgbClr>
                  </a:outerShdw>
                  <a:reflection blurRad="6350" stA="53000" endA="300" endPos="35500" dir="5400000" sy="-90000" algn="bl" rotWithShape="0"/>
                </a:effectLst>
                <a:latin typeface="Gabriola" panose="04040605051002020D02" charset="0"/>
                <a:cs typeface="Gabriola" panose="04040605051002020D02" charset="0"/>
              </a:rPr>
              <a:t>         </a:t>
            </a:r>
            <a:r>
              <a:rPr lang="en-US" sz="4800" dirty="0">
                <a:solidFill>
                  <a:schemeClr val="accent1">
                    <a:lumMod val="50000"/>
                  </a:schemeClr>
                </a:solidFill>
                <a:effectLst>
                  <a:glow rad="127000">
                    <a:schemeClr val="bg1"/>
                  </a:glow>
                </a:effectLst>
                <a:sym typeface="+mn-ea"/>
              </a:rPr>
              <a:t> </a:t>
            </a:r>
            <a:r>
              <a:rPr lang="en-US" sz="4800" b="1" dirty="0">
                <a:solidFill>
                  <a:schemeClr val="accent1">
                    <a:lumMod val="50000"/>
                  </a:schemeClr>
                </a:solidFill>
                <a:effectLst>
                  <a:glow rad="127000">
                    <a:schemeClr val="bg1"/>
                  </a:glow>
                  <a:outerShdw blurRad="38100" dist="38100" dir="2700000" algn="tl">
                    <a:srgbClr val="000000">
                      <a:alpha val="43137"/>
                    </a:srgbClr>
                  </a:outerShdw>
                  <a:reflection blurRad="6350" stA="53000" endA="300" endPos="35500" dir="5400000" sy="-90000" algn="bl" rotWithShape="0"/>
                </a:effectLst>
                <a:sym typeface="+mn-ea"/>
              </a:rPr>
              <a:t>1971</a:t>
            </a:r>
            <a:r>
              <a:rPr lang="en-US" sz="4800" b="1" dirty="0">
                <a:solidFill>
                  <a:schemeClr val="accent1">
                    <a:lumMod val="50000"/>
                  </a:schemeClr>
                </a:solidFill>
                <a:effectLst>
                  <a:outerShdw blurRad="38100" dist="38100" dir="2700000" algn="tl">
                    <a:srgbClr val="000000">
                      <a:alpha val="43137"/>
                    </a:srgbClr>
                  </a:outerShdw>
                  <a:reflection blurRad="6350" stA="53000" endA="300" endPos="35500" dir="5400000" sy="-90000" algn="bl" rotWithShape="0"/>
                </a:effectLst>
                <a:sym typeface="+mn-ea"/>
              </a:rPr>
              <a:t> </a:t>
            </a:r>
          </a:p>
        </p:txBody>
      </p:sp>
      <p:sp>
        <p:nvSpPr>
          <p:cNvPr id="10" name="Flowchart: Alternate Process 9"/>
          <p:cNvSpPr/>
          <p:nvPr/>
        </p:nvSpPr>
        <p:spPr>
          <a:xfrm>
            <a:off x="1126490" y="501015"/>
            <a:ext cx="3722370" cy="2927985"/>
          </a:xfrm>
          <a:prstGeom prst="flowChartAlternateProcess">
            <a:avLst/>
          </a:prstGeom>
          <a:blipFill rotWithShape="1">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Alternate Process 4"/>
          <p:cNvSpPr/>
          <p:nvPr/>
        </p:nvSpPr>
        <p:spPr>
          <a:xfrm>
            <a:off x="7622540" y="476250"/>
            <a:ext cx="3804920" cy="2927985"/>
          </a:xfrm>
          <a:prstGeom prst="flowChartAlternateProcess">
            <a:avLst/>
          </a:prstGeom>
          <a:blipFill rotWithShape="1">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2"/>
          <p:cNvSpPr>
            <a:spLocks noGrp="1"/>
          </p:cNvSpPr>
          <p:nvPr/>
        </p:nvSpPr>
        <p:spPr>
          <a:xfrm>
            <a:off x="7752715" y="4023360"/>
            <a:ext cx="3544570" cy="2185670"/>
          </a:xfrm>
          <a:prstGeom prst="rect">
            <a:avLst/>
          </a:prstGeom>
        </p:spPr>
        <p:txBody>
          <a:bodyPr vert="horz" lIns="91440" tIns="45720" rIns="91440" bIns="45720" rtlCol="0">
            <a:normAutofit fontScale="6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800">
                <a:effectLst>
                  <a:glow rad="127000">
                    <a:schemeClr val="bg1"/>
                  </a:glow>
                </a:effectLst>
              </a:rPr>
              <a:t> </a:t>
            </a:r>
            <a:r>
              <a:rPr lang="en-US" sz="8000" b="1">
                <a:solidFill>
                  <a:schemeClr val="accent1">
                    <a:lumMod val="50000"/>
                  </a:schemeClr>
                </a:solidFill>
                <a:effectLst>
                  <a:glow rad="127000">
                    <a:schemeClr val="bg1"/>
                  </a:glow>
                  <a:outerShdw blurRad="38100" dist="38100" dir="2700000" algn="tl">
                    <a:srgbClr val="000000">
                      <a:alpha val="43137"/>
                    </a:srgbClr>
                  </a:outerShdw>
                  <a:reflection blurRad="6350" stA="53000" endA="300" endPos="35500" dir="5400000" sy="-90000" algn="bl" rotWithShape="0"/>
                </a:effectLst>
                <a:latin typeface="Gabriola" panose="04040605051002020D02" charset="0"/>
                <a:cs typeface="Gabriola" panose="04040605051002020D02" charset="0"/>
              </a:rPr>
              <a:t>Laws of black hole mechanism</a:t>
            </a:r>
            <a:r>
              <a:rPr lang="en-US" sz="4800">
                <a:solidFill>
                  <a:schemeClr val="accent1">
                    <a:lumMod val="50000"/>
                  </a:schemeClr>
                </a:solidFill>
                <a:effectLst>
                  <a:glow rad="127000">
                    <a:schemeClr val="bg1"/>
                  </a:glow>
                </a:effectLst>
                <a:sym typeface="+mn-ea"/>
              </a:rPr>
              <a:t> </a:t>
            </a:r>
          </a:p>
          <a:p>
            <a:pPr marL="0" indent="0" algn="ctr">
              <a:buNone/>
            </a:pPr>
            <a:r>
              <a:rPr lang="en-US" sz="4800" b="1">
                <a:solidFill>
                  <a:schemeClr val="accent1">
                    <a:lumMod val="50000"/>
                  </a:schemeClr>
                </a:solidFill>
                <a:effectLst>
                  <a:glow rad="127000">
                    <a:schemeClr val="bg1"/>
                  </a:glow>
                  <a:outerShdw blurRad="38100" dist="38100" dir="2700000" algn="tl">
                    <a:srgbClr val="000000">
                      <a:alpha val="43137"/>
                    </a:srgbClr>
                  </a:outerShdw>
                  <a:reflection blurRad="6350" stA="53000" endA="300" endPos="35500" dir="5400000" sy="-90000" algn="bl" rotWithShape="0"/>
                </a:effectLst>
                <a:sym typeface="+mn-ea"/>
              </a:rPr>
              <a:t>1972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000" fill="hold">
                                          <p:stCondLst>
                                            <p:cond delay="0"/>
                                          </p:stCondLst>
                                        </p:cTn>
                                        <p:tgtEl>
                                          <p:spTgt spid="10"/>
                                        </p:tgtEl>
                                        <p:attrNameLst>
                                          <p:attrName>style.visibility</p:attrName>
                                        </p:attrNameLst>
                                      </p:cBhvr>
                                      <p:to>
                                        <p:strVal val="visible"/>
                                      </p:to>
                                    </p:set>
                                    <p:animEffect transition="in" filter="wheel(1)">
                                      <p:cBhvr>
                                        <p:cTn id="7" dur="1000"/>
                                        <p:tgtEl>
                                          <p:spTgt spid="10"/>
                                        </p:tgtEl>
                                      </p:cBhvr>
                                    </p:animEffect>
                                  </p:childTnLst>
                                </p:cTn>
                              </p:par>
                            </p:childTnLst>
                          </p:cTn>
                        </p:par>
                        <p:par>
                          <p:cTn id="8" fill="hold">
                            <p:stCondLst>
                              <p:cond delay="1000"/>
                            </p:stCondLst>
                            <p:childTnLst>
                              <p:par>
                                <p:cTn id="9" presetID="31" presetClass="entr" presetSubtype="0" fill="hold" nodeType="afterEffect">
                                  <p:stCondLst>
                                    <p:cond delay="0"/>
                                  </p:stCondLst>
                                  <p:childTnLst>
                                    <p:set>
                                      <p:cBhvr>
                                        <p:cTn id="10" dur="500" fill="hold">
                                          <p:stCondLst>
                                            <p:cond delay="0"/>
                                          </p:stCondLst>
                                        </p:cTn>
                                        <p:tgtEl>
                                          <p:spTgt spid="3">
                                            <p:txEl>
                                              <p:pRg st="1" end="1"/>
                                            </p:txEl>
                                          </p:spTgt>
                                        </p:tgtEl>
                                        <p:attrNameLst>
                                          <p:attrName>style.visibility</p:attrName>
                                        </p:attrNameLst>
                                      </p:cBhvr>
                                      <p:to>
                                        <p:strVal val="visible"/>
                                      </p:to>
                                    </p:set>
                                    <p:anim calcmode="lin" valueType="num">
                                      <p:cBhvr>
                                        <p:cTn id="11"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2" dur="5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3" dur="5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4" dur="500"/>
                                        <p:tgtEl>
                                          <p:spTgt spid="3">
                                            <p:txEl>
                                              <p:pRg st="1" end="1"/>
                                            </p:txEl>
                                          </p:spTgt>
                                        </p:tgtEl>
                                      </p:cBhvr>
                                    </p:animEffect>
                                  </p:childTnLst>
                                </p:cTn>
                              </p:par>
                              <p:par>
                                <p:cTn id="15" presetID="31" presetClass="entr" presetSubtype="0" fill="hold" nodeType="withEffect">
                                  <p:stCondLst>
                                    <p:cond delay="0"/>
                                  </p:stCondLst>
                                  <p:childTnLst>
                                    <p:set>
                                      <p:cBhvr>
                                        <p:cTn id="16" dur="500"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 calcmode="lin" valueType="num">
                                      <p:cBhvr>
                                        <p:cTn id="19" dur="5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0" dur="500"/>
                                        <p:tgtEl>
                                          <p:spTgt spid="3">
                                            <p:txEl>
                                              <p:pRg st="2" end="2"/>
                                            </p:txEl>
                                          </p:spTgt>
                                        </p:tgtEl>
                                      </p:cBhvr>
                                    </p:animEffect>
                                  </p:childTnLst>
                                </p:cTn>
                              </p:par>
                            </p:childTnLst>
                          </p:cTn>
                        </p:par>
                        <p:par>
                          <p:cTn id="21" fill="hold">
                            <p:stCondLst>
                              <p:cond delay="1500"/>
                            </p:stCondLst>
                            <p:childTnLst>
                              <p:par>
                                <p:cTn id="22" presetID="21" presetClass="entr" presetSubtype="1" fill="hold" grpId="0" nodeType="afterEffect">
                                  <p:stCondLst>
                                    <p:cond delay="0"/>
                                  </p:stCondLst>
                                  <p:childTnLst>
                                    <p:set>
                                      <p:cBhvr>
                                        <p:cTn id="23" dur="1000" fill="hold">
                                          <p:stCondLst>
                                            <p:cond delay="0"/>
                                          </p:stCondLst>
                                        </p:cTn>
                                        <p:tgtEl>
                                          <p:spTgt spid="5"/>
                                        </p:tgtEl>
                                        <p:attrNameLst>
                                          <p:attrName>style.visibility</p:attrName>
                                        </p:attrNameLst>
                                      </p:cBhvr>
                                      <p:to>
                                        <p:strVal val="visible"/>
                                      </p:to>
                                    </p:set>
                                    <p:animEffect transition="in" filter="wheel(1)">
                                      <p:cBhvr>
                                        <p:cTn id="24" dur="1000"/>
                                        <p:tgtEl>
                                          <p:spTgt spid="5"/>
                                        </p:tgtEl>
                                      </p:cBhvr>
                                    </p:animEffect>
                                  </p:childTnLst>
                                </p:cTn>
                              </p:par>
                            </p:childTnLst>
                          </p:cTn>
                        </p:par>
                        <p:par>
                          <p:cTn id="25" fill="hold">
                            <p:stCondLst>
                              <p:cond delay="2500"/>
                            </p:stCondLst>
                            <p:childTnLst>
                              <p:par>
                                <p:cTn id="26" presetID="31" presetClass="entr" presetSubtype="0" fill="hold" nodeType="afterEffect">
                                  <p:stCondLst>
                                    <p:cond delay="0"/>
                                  </p:stCondLst>
                                  <p:childTnLst>
                                    <p:set>
                                      <p:cBhvr>
                                        <p:cTn id="27" dur="500" fill="hold">
                                          <p:stCondLst>
                                            <p:cond delay="0"/>
                                          </p:stCondLst>
                                        </p:cTn>
                                        <p:tgtEl>
                                          <p:spTgt spid="2">
                                            <p:txEl>
                                              <p:pRg st="0" end="0"/>
                                            </p:txEl>
                                          </p:spTgt>
                                        </p:tgtEl>
                                        <p:attrNameLst>
                                          <p:attrName>style.visibility</p:attrName>
                                        </p:attrNameLst>
                                      </p:cBhvr>
                                      <p:to>
                                        <p:strVal val="visible"/>
                                      </p:to>
                                    </p:set>
                                    <p:anim calcmode="lin" valueType="num">
                                      <p:cBhvr>
                                        <p:cTn id="28"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2">
                                            <p:txEl>
                                              <p:pRg st="0" end="0"/>
                                            </p:txEl>
                                          </p:spTgt>
                                        </p:tgtEl>
                                        <p:attrNameLst>
                                          <p:attrName>ppt_h</p:attrName>
                                        </p:attrNameLst>
                                      </p:cBhvr>
                                      <p:tavLst>
                                        <p:tav tm="0">
                                          <p:val>
                                            <p:fltVal val="0"/>
                                          </p:val>
                                        </p:tav>
                                        <p:tav tm="100000">
                                          <p:val>
                                            <p:strVal val="#ppt_h"/>
                                          </p:val>
                                        </p:tav>
                                      </p:tavLst>
                                    </p:anim>
                                    <p:anim calcmode="lin" valueType="num">
                                      <p:cBhvr>
                                        <p:cTn id="30" dur="500" fill="hold"/>
                                        <p:tgtEl>
                                          <p:spTgt spid="2">
                                            <p:txEl>
                                              <p:pRg st="0" end="0"/>
                                            </p:txEl>
                                          </p:spTgt>
                                        </p:tgtEl>
                                        <p:attrNameLst>
                                          <p:attrName>style.rotation</p:attrName>
                                        </p:attrNameLst>
                                      </p:cBhvr>
                                      <p:tavLst>
                                        <p:tav tm="0">
                                          <p:val>
                                            <p:fltVal val="90"/>
                                          </p:val>
                                        </p:tav>
                                        <p:tav tm="100000">
                                          <p:val>
                                            <p:fltVal val="0"/>
                                          </p:val>
                                        </p:tav>
                                      </p:tavLst>
                                    </p:anim>
                                    <p:animEffect transition="in" filter="fade">
                                      <p:cBhvr>
                                        <p:cTn id="31" dur="500"/>
                                        <p:tgtEl>
                                          <p:spTgt spid="2">
                                            <p:txEl>
                                              <p:pRg st="0" end="0"/>
                                            </p:txEl>
                                          </p:spTgt>
                                        </p:tgtEl>
                                      </p:cBhvr>
                                    </p:animEffect>
                                  </p:childTnLst>
                                </p:cTn>
                              </p:par>
                            </p:childTnLst>
                          </p:cTn>
                        </p:par>
                        <p:par>
                          <p:cTn id="32" fill="hold">
                            <p:stCondLst>
                              <p:cond delay="3000"/>
                            </p:stCondLst>
                            <p:childTnLst>
                              <p:par>
                                <p:cTn id="33" presetID="31" presetClass="entr" presetSubtype="0" fill="hold" nodeType="afterEffect">
                                  <p:stCondLst>
                                    <p:cond delay="0"/>
                                  </p:stCondLst>
                                  <p:childTnLst>
                                    <p:set>
                                      <p:cBhvr>
                                        <p:cTn id="34" dur="500" fill="hold">
                                          <p:stCondLst>
                                            <p:cond delay="0"/>
                                          </p:stCondLst>
                                        </p:cTn>
                                        <p:tgtEl>
                                          <p:spTgt spid="2">
                                            <p:txEl>
                                              <p:pRg st="1" end="1"/>
                                            </p:txEl>
                                          </p:spTgt>
                                        </p:tgtEl>
                                        <p:attrNameLst>
                                          <p:attrName>style.visibility</p:attrName>
                                        </p:attrNameLst>
                                      </p:cBhvr>
                                      <p:to>
                                        <p:strVal val="visible"/>
                                      </p:to>
                                    </p:set>
                                    <p:anim calcmode="lin" valueType="num">
                                      <p:cBhvr>
                                        <p:cTn id="35" dur="500" fill="hold"/>
                                        <p:tgtEl>
                                          <p:spTgt spid="2">
                                            <p:txEl>
                                              <p:pRg st="1" end="1"/>
                                            </p:txEl>
                                          </p:spTgt>
                                        </p:tgtEl>
                                        <p:attrNameLst>
                                          <p:attrName>ppt_w</p:attrName>
                                        </p:attrNameLst>
                                      </p:cBhvr>
                                      <p:tavLst>
                                        <p:tav tm="0">
                                          <p:val>
                                            <p:fltVal val="0"/>
                                          </p:val>
                                        </p:tav>
                                        <p:tav tm="100000">
                                          <p:val>
                                            <p:strVal val="#ppt_w"/>
                                          </p:val>
                                        </p:tav>
                                      </p:tavLst>
                                    </p:anim>
                                    <p:anim calcmode="lin" valueType="num">
                                      <p:cBhvr>
                                        <p:cTn id="36" dur="500" fill="hold"/>
                                        <p:tgtEl>
                                          <p:spTgt spid="2">
                                            <p:txEl>
                                              <p:pRg st="1" end="1"/>
                                            </p:txEl>
                                          </p:spTgt>
                                        </p:tgtEl>
                                        <p:attrNameLst>
                                          <p:attrName>ppt_h</p:attrName>
                                        </p:attrNameLst>
                                      </p:cBhvr>
                                      <p:tavLst>
                                        <p:tav tm="0">
                                          <p:val>
                                            <p:fltVal val="0"/>
                                          </p:val>
                                        </p:tav>
                                        <p:tav tm="100000">
                                          <p:val>
                                            <p:strVal val="#ppt_h"/>
                                          </p:val>
                                        </p:tav>
                                      </p:tavLst>
                                    </p:anim>
                                    <p:anim calcmode="lin" valueType="num">
                                      <p:cBhvr>
                                        <p:cTn id="37" dur="500" fill="hold"/>
                                        <p:tgtEl>
                                          <p:spTgt spid="2">
                                            <p:txEl>
                                              <p:pRg st="1" end="1"/>
                                            </p:txEl>
                                          </p:spTgt>
                                        </p:tgtEl>
                                        <p:attrNameLst>
                                          <p:attrName>style.rotation</p:attrName>
                                        </p:attrNameLst>
                                      </p:cBhvr>
                                      <p:tavLst>
                                        <p:tav tm="0">
                                          <p:val>
                                            <p:fltVal val="90"/>
                                          </p:val>
                                        </p:tav>
                                        <p:tav tm="100000">
                                          <p:val>
                                            <p:fltVal val="0"/>
                                          </p:val>
                                        </p:tav>
                                      </p:tavLst>
                                    </p:anim>
                                    <p:animEffect transition="in" filter="fade">
                                      <p:cBhvr>
                                        <p:cTn id="38"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25755" y="2880360"/>
            <a:ext cx="3841115" cy="2352675"/>
          </a:xfrm>
        </p:spPr>
        <p:txBody>
          <a:bodyPr>
            <a:normAutofit fontScale="47500" lnSpcReduction="20000"/>
          </a:bodyPr>
          <a:lstStyle/>
          <a:p>
            <a:pPr marL="0" indent="0" algn="ctr">
              <a:buNone/>
            </a:pPr>
            <a:r>
              <a:rPr lang="en-US" sz="4800"/>
              <a:t> </a:t>
            </a:r>
            <a:r>
              <a:rPr lang="en-US" sz="9000"/>
              <a:t> </a:t>
            </a:r>
            <a:r>
              <a:rPr lang="en-US" sz="13500" b="1">
                <a:solidFill>
                  <a:schemeClr val="accent1">
                    <a:lumMod val="50000"/>
                  </a:schemeClr>
                </a:solidFill>
                <a:effectLst>
                  <a:glow rad="127000">
                    <a:schemeClr val="bg1"/>
                  </a:glow>
                  <a:outerShdw blurRad="38100" dist="38100" dir="2700000" algn="tl">
                    <a:srgbClr val="000000">
                      <a:alpha val="43137"/>
                    </a:srgbClr>
                  </a:outerShdw>
                  <a:reflection blurRad="6350" stA="53000" endA="300" endPos="35500" dir="5400000" sy="-90000" algn="bl" rotWithShape="0"/>
                </a:effectLst>
                <a:latin typeface="Gabriola" panose="04040605051002020D02" charset="0"/>
                <a:cs typeface="Gabriola" panose="04040605051002020D02" charset="0"/>
              </a:rPr>
              <a:t>Cosmic Inflation</a:t>
            </a:r>
          </a:p>
          <a:p>
            <a:pPr marL="0" indent="0" algn="ctr">
              <a:buNone/>
            </a:pPr>
            <a:r>
              <a:rPr lang="en-US" sz="9000">
                <a:solidFill>
                  <a:schemeClr val="accent1">
                    <a:lumMod val="50000"/>
                  </a:schemeClr>
                </a:solidFill>
                <a:effectLst>
                  <a:glow rad="127000">
                    <a:schemeClr val="bg1"/>
                  </a:glow>
                </a:effectLst>
                <a:sym typeface="+mn-ea"/>
              </a:rPr>
              <a:t> </a:t>
            </a:r>
            <a:r>
              <a:rPr lang="en-US" sz="9000" b="1">
                <a:solidFill>
                  <a:schemeClr val="accent1">
                    <a:lumMod val="50000"/>
                  </a:schemeClr>
                </a:solidFill>
                <a:effectLst>
                  <a:glow rad="127000">
                    <a:schemeClr val="bg1"/>
                  </a:glow>
                  <a:outerShdw blurRad="38100" dist="38100" dir="2700000" algn="tl">
                    <a:srgbClr val="000000">
                      <a:alpha val="43137"/>
                    </a:srgbClr>
                  </a:outerShdw>
                  <a:reflection blurRad="6350" stA="53000" endA="300" endPos="35500" dir="5400000" sy="-90000" algn="bl" rotWithShape="0"/>
                </a:effectLst>
                <a:sym typeface="+mn-ea"/>
              </a:rPr>
              <a:t>1982</a:t>
            </a:r>
          </a:p>
        </p:txBody>
      </p:sp>
      <p:sp>
        <p:nvSpPr>
          <p:cNvPr id="6" name="Flowchart: Alternate Process 5"/>
          <p:cNvSpPr/>
          <p:nvPr/>
        </p:nvSpPr>
        <p:spPr>
          <a:xfrm>
            <a:off x="524510" y="267335"/>
            <a:ext cx="3442970" cy="2531745"/>
          </a:xfrm>
          <a:prstGeom prst="flowChartAlternateProcess">
            <a:avLst/>
          </a:prstGeom>
          <a:blipFill rotWithShape="1">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p:cNvSpPr/>
          <p:nvPr/>
        </p:nvSpPr>
        <p:spPr>
          <a:xfrm>
            <a:off x="8264525" y="267335"/>
            <a:ext cx="3574415" cy="2531110"/>
          </a:xfrm>
          <a:prstGeom prst="roundRect">
            <a:avLst/>
          </a:prstGeom>
          <a:blipFill rotWithShape="1">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p:cNvSpPr>
            <a:spLocks noGrp="1"/>
          </p:cNvSpPr>
          <p:nvPr/>
        </p:nvSpPr>
        <p:spPr>
          <a:xfrm>
            <a:off x="8049260" y="2799080"/>
            <a:ext cx="4294505" cy="2251075"/>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800" dirty="0"/>
              <a:t> </a:t>
            </a:r>
            <a:r>
              <a:rPr lang="en-US" sz="4000" dirty="0">
                <a:effectLst>
                  <a:glow rad="127000">
                    <a:schemeClr val="bg1"/>
                  </a:glow>
                </a:effectLst>
              </a:rPr>
              <a:t> </a:t>
            </a:r>
          </a:p>
          <a:p>
            <a:pPr marL="0" indent="0" algn="ctr">
              <a:buNone/>
            </a:pPr>
            <a:r>
              <a:rPr lang="en-US" sz="16000" b="1" dirty="0">
                <a:solidFill>
                  <a:schemeClr val="accent1">
                    <a:lumMod val="50000"/>
                  </a:schemeClr>
                </a:solidFill>
                <a:effectLst>
                  <a:glow rad="127000">
                    <a:schemeClr val="bg1"/>
                  </a:glow>
                  <a:outerShdw blurRad="38100" dist="38100" dir="2700000" algn="tl">
                    <a:srgbClr val="000000">
                      <a:alpha val="43137"/>
                    </a:srgbClr>
                  </a:outerShdw>
                  <a:reflection blurRad="6350" stA="53000" endA="300" endPos="35500" dir="5400000" sy="-90000" algn="bl" rotWithShape="0"/>
                </a:effectLst>
                <a:latin typeface="Gabriola" panose="04040605051002020D02" charset="0"/>
                <a:cs typeface="Gabriola" panose="04040605051002020D02" charset="0"/>
              </a:rPr>
              <a:t>Model on the wave function of the universe</a:t>
            </a:r>
          </a:p>
          <a:p>
            <a:pPr marL="0" indent="0" algn="ctr">
              <a:buNone/>
            </a:pPr>
            <a:endParaRPr lang="en-US" sz="9300" b="1" dirty="0">
              <a:solidFill>
                <a:schemeClr val="accent1">
                  <a:lumMod val="50000"/>
                </a:schemeClr>
              </a:solidFill>
              <a:effectLst>
                <a:glow rad="127000">
                  <a:schemeClr val="bg1"/>
                </a:glow>
                <a:outerShdw blurRad="38100" dist="38100" dir="2700000" algn="tl">
                  <a:srgbClr val="000000">
                    <a:alpha val="43137"/>
                  </a:srgbClr>
                </a:outerShdw>
                <a:reflection blurRad="6350" stA="53000" endA="300" endPos="35500" dir="5400000" sy="-90000" algn="bl" rotWithShape="0"/>
              </a:effectLst>
              <a:sym typeface="+mn-ea"/>
            </a:endParaRPr>
          </a:p>
          <a:p>
            <a:pPr marL="0" indent="0" algn="ctr">
              <a:buNone/>
            </a:pPr>
            <a:r>
              <a:rPr lang="en-US" sz="12800" b="1" dirty="0">
                <a:solidFill>
                  <a:schemeClr val="accent1">
                    <a:lumMod val="50000"/>
                  </a:schemeClr>
                </a:solidFill>
                <a:effectLst>
                  <a:glow rad="127000">
                    <a:schemeClr val="bg1"/>
                  </a:glow>
                  <a:outerShdw blurRad="38100" dist="38100" dir="2700000" algn="tl">
                    <a:srgbClr val="000000">
                      <a:alpha val="43137"/>
                    </a:srgbClr>
                  </a:outerShdw>
                  <a:reflection blurRad="6350" stA="53000" endA="300" endPos="35500" dir="5400000" sy="-90000" algn="bl" rotWithShape="0"/>
                </a:effectLst>
                <a:sym typeface="+mn-ea"/>
              </a:rPr>
              <a:t>1983</a:t>
            </a:r>
          </a:p>
          <a:p>
            <a:pPr marL="0" indent="0" algn="ctr">
              <a:buNone/>
            </a:pPr>
            <a:endParaRPr lang="en-US" sz="12800" b="1" dirty="0">
              <a:solidFill>
                <a:schemeClr val="accent1">
                  <a:lumMod val="50000"/>
                </a:schemeClr>
              </a:solidFill>
              <a:effectLst>
                <a:glow rad="127000">
                  <a:schemeClr val="bg1"/>
                </a:glow>
                <a:outerShdw blurRad="38100" dist="38100" dir="2700000" algn="tl">
                  <a:srgbClr val="000000">
                    <a:alpha val="43137"/>
                  </a:srgbClr>
                </a:outerShdw>
                <a:reflection blurRad="6350" stA="53000" endA="300" endPos="35500" dir="5400000" sy="-90000" algn="bl" rotWithShape="0"/>
              </a:effectLst>
              <a:sym typeface="+mn-ea"/>
            </a:endParaRPr>
          </a:p>
        </p:txBody>
      </p:sp>
      <p:pic>
        <p:nvPicPr>
          <p:cNvPr id="5" name="Content Placeholder 4" descr="WhatsApp Image 2021-03-26 at 10.09.38 AM (2)"/>
          <p:cNvPicPr>
            <a:picLocks noGrp="1" noChangeAspect="1"/>
          </p:cNvPicPr>
          <p:nvPr>
            <p:ph sz="half" idx="2"/>
          </p:nvPr>
        </p:nvPicPr>
        <p:blipFill>
          <a:blip r:embed="rId5"/>
          <a:stretch>
            <a:fillRect/>
          </a:stretch>
        </p:blipFill>
        <p:spPr>
          <a:xfrm>
            <a:off x="4866005" y="2315845"/>
            <a:ext cx="2459990" cy="2917190"/>
          </a:xfrm>
          <a:prstGeom prst="rect">
            <a:avLst/>
          </a:prstGeom>
        </p:spPr>
      </p:pic>
      <p:sp>
        <p:nvSpPr>
          <p:cNvPr id="7" name="Content Placeholder 2"/>
          <p:cNvSpPr>
            <a:spLocks noGrp="1"/>
          </p:cNvSpPr>
          <p:nvPr/>
        </p:nvSpPr>
        <p:spPr>
          <a:xfrm>
            <a:off x="3627120" y="4852035"/>
            <a:ext cx="5246370" cy="1718945"/>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dirty="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latin typeface="Gabriola" panose="04040605051002020D02" charset="0"/>
                <a:cs typeface="Gabriola" panose="04040605051002020D02" charset="0"/>
              </a:rPr>
              <a:t> </a:t>
            </a:r>
          </a:p>
          <a:p>
            <a:pPr marL="0" indent="0" algn="ctr">
              <a:buNone/>
            </a:pPr>
            <a:r>
              <a:rPr lang="en-US" sz="4000" b="1" dirty="0">
                <a:solidFill>
                  <a:schemeClr val="accent1">
                    <a:lumMod val="50000"/>
                  </a:schemeClr>
                </a:solidFill>
                <a:effectLst>
                  <a:glow rad="127000">
                    <a:schemeClr val="bg1"/>
                  </a:glow>
                  <a:outerShdw blurRad="38100" dist="38100" dir="2700000" algn="tl">
                    <a:srgbClr val="000000">
                      <a:alpha val="43137"/>
                    </a:srgbClr>
                  </a:outerShdw>
                  <a:reflection blurRad="6350" stA="53000" endA="300" endPos="35500" dir="5400000" sy="-90000" algn="bl" rotWithShape="0"/>
                </a:effectLst>
                <a:latin typeface="Gabriola" panose="04040605051002020D02" charset="0"/>
                <a:cs typeface="Gabriola" panose="04040605051002020D02" charset="0"/>
              </a:rPr>
              <a:t>Top-Down theory on cosmology</a:t>
            </a:r>
          </a:p>
          <a:p>
            <a:pPr marL="0" indent="0" algn="ctr">
              <a:buNone/>
            </a:pPr>
            <a:r>
              <a:rPr lang="en-US" b="1" dirty="0">
                <a:solidFill>
                  <a:schemeClr val="accent1">
                    <a:lumMod val="50000"/>
                  </a:schemeClr>
                </a:solidFill>
                <a:effectLst>
                  <a:glow rad="127000">
                    <a:schemeClr val="bg1"/>
                  </a:glow>
                  <a:outerShdw blurRad="38100" dist="38100" dir="2700000" algn="tl">
                    <a:srgbClr val="000000">
                      <a:alpha val="43137"/>
                    </a:srgbClr>
                  </a:outerShdw>
                  <a:reflection blurRad="6350" stA="53000" endA="300" endPos="35500" dir="5400000" sy="-90000" algn="bl" rotWithShape="0"/>
                </a:effectLst>
                <a:sym typeface="+mn-ea"/>
              </a:rPr>
              <a:t>2006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000" fill="hold">
                                          <p:stCondLst>
                                            <p:cond delay="0"/>
                                          </p:stCondLst>
                                        </p:cTn>
                                        <p:tgtEl>
                                          <p:spTgt spid="6"/>
                                        </p:tgtEl>
                                        <p:attrNameLst>
                                          <p:attrName>style.visibility</p:attrName>
                                        </p:attrNameLst>
                                      </p:cBhvr>
                                      <p:to>
                                        <p:strVal val="visible"/>
                                      </p:to>
                                    </p:set>
                                    <p:animEffect transition="in" filter="wheel(1)">
                                      <p:cBhvr>
                                        <p:cTn id="7" dur="1000"/>
                                        <p:tgtEl>
                                          <p:spTgt spid="6"/>
                                        </p:tgtEl>
                                      </p:cBhvr>
                                    </p:animEffect>
                                  </p:childTnLst>
                                </p:cTn>
                              </p:par>
                            </p:childTnLst>
                          </p:cTn>
                        </p:par>
                        <p:par>
                          <p:cTn id="8" fill="hold">
                            <p:stCondLst>
                              <p:cond delay="1000"/>
                            </p:stCondLst>
                            <p:childTnLst>
                              <p:par>
                                <p:cTn id="9" presetID="31" presetClass="entr" presetSubtype="0" fill="hold" nodeType="afterEffect">
                                  <p:stCondLst>
                                    <p:cond delay="0"/>
                                  </p:stCondLst>
                                  <p:childTnLst>
                                    <p:set>
                                      <p:cBhvr>
                                        <p:cTn id="10" dur="500" fill="hold">
                                          <p:stCondLst>
                                            <p:cond delay="0"/>
                                          </p:stCondLst>
                                        </p:cTn>
                                        <p:tgtEl>
                                          <p:spTgt spid="3">
                                            <p:txEl>
                                              <p:pRg st="0" end="0"/>
                                            </p:txEl>
                                          </p:spTgt>
                                        </p:tgtEl>
                                        <p:attrNameLst>
                                          <p:attrName>style.visibility</p:attrName>
                                        </p:attrNameLst>
                                      </p:cBhvr>
                                      <p:to>
                                        <p:strVal val="visible"/>
                                      </p:to>
                                    </p:set>
                                    <p:anim calcmode="lin" valueType="num">
                                      <p:cBhvr>
                                        <p:cTn id="11"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2" dur="5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3" dur="5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4" dur="500"/>
                                        <p:tgtEl>
                                          <p:spTgt spid="3">
                                            <p:txEl>
                                              <p:pRg st="0" end="0"/>
                                            </p:txEl>
                                          </p:spTgt>
                                        </p:tgtEl>
                                      </p:cBhvr>
                                    </p:animEffect>
                                  </p:childTnLst>
                                </p:cTn>
                              </p:par>
                              <p:par>
                                <p:cTn id="15" presetID="31" presetClass="entr" presetSubtype="0" fill="hold" nodeType="withEffect">
                                  <p:stCondLst>
                                    <p:cond delay="0"/>
                                  </p:stCondLst>
                                  <p:childTnLst>
                                    <p:set>
                                      <p:cBhvr>
                                        <p:cTn id="16" dur="500" fill="hold">
                                          <p:stCondLst>
                                            <p:cond delay="0"/>
                                          </p:stCondLst>
                                        </p:cTn>
                                        <p:tgtEl>
                                          <p:spTgt spid="3">
                                            <p:txEl>
                                              <p:pRg st="1" end="1"/>
                                            </p:txEl>
                                          </p:spTgt>
                                        </p:tgtEl>
                                        <p:attrNameLst>
                                          <p:attrName>style.visibility</p:attrName>
                                        </p:attrNameLst>
                                      </p:cBhvr>
                                      <p:to>
                                        <p:strVal val="visible"/>
                                      </p:to>
                                    </p:set>
                                    <p:anim calcmode="lin" valueType="num">
                                      <p:cBhvr>
                                        <p:cTn id="17"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9" dur="5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20" dur="500"/>
                                        <p:tgtEl>
                                          <p:spTgt spid="3">
                                            <p:txEl>
                                              <p:pRg st="1" end="1"/>
                                            </p:txEl>
                                          </p:spTgt>
                                        </p:tgtEl>
                                      </p:cBhvr>
                                    </p:animEffect>
                                  </p:childTnLst>
                                </p:cTn>
                              </p:par>
                            </p:childTnLst>
                          </p:cTn>
                        </p:par>
                        <p:par>
                          <p:cTn id="21" fill="hold">
                            <p:stCondLst>
                              <p:cond delay="1500"/>
                            </p:stCondLst>
                            <p:childTnLst>
                              <p:par>
                                <p:cTn id="22" presetID="21" presetClass="entr" presetSubtype="1" fill="hold" grpId="0" nodeType="afterEffect">
                                  <p:stCondLst>
                                    <p:cond delay="0"/>
                                  </p:stCondLst>
                                  <p:childTnLst>
                                    <p:set>
                                      <p:cBhvr>
                                        <p:cTn id="23" dur="1000" fill="hold">
                                          <p:stCondLst>
                                            <p:cond delay="0"/>
                                          </p:stCondLst>
                                        </p:cTn>
                                        <p:tgtEl>
                                          <p:spTgt spid="2"/>
                                        </p:tgtEl>
                                        <p:attrNameLst>
                                          <p:attrName>style.visibility</p:attrName>
                                        </p:attrNameLst>
                                      </p:cBhvr>
                                      <p:to>
                                        <p:strVal val="visible"/>
                                      </p:to>
                                    </p:set>
                                    <p:animEffect transition="in" filter="wheel(1)">
                                      <p:cBhvr>
                                        <p:cTn id="24" dur="1000"/>
                                        <p:tgtEl>
                                          <p:spTgt spid="2"/>
                                        </p:tgtEl>
                                      </p:cBhvr>
                                    </p:animEffect>
                                  </p:childTnLst>
                                </p:cTn>
                              </p:par>
                            </p:childTnLst>
                          </p:cTn>
                        </p:par>
                        <p:par>
                          <p:cTn id="25" fill="hold">
                            <p:stCondLst>
                              <p:cond delay="2500"/>
                            </p:stCondLst>
                            <p:childTnLst>
                              <p:par>
                                <p:cTn id="26" presetID="31" presetClass="entr" presetSubtype="0" fill="hold" nodeType="afterEffect">
                                  <p:stCondLst>
                                    <p:cond delay="0"/>
                                  </p:stCondLst>
                                  <p:childTnLst>
                                    <p:set>
                                      <p:cBhvr>
                                        <p:cTn id="27" dur="500" fill="hold">
                                          <p:stCondLst>
                                            <p:cond delay="0"/>
                                          </p:stCondLst>
                                        </p:cTn>
                                        <p:tgtEl>
                                          <p:spTgt spid="4">
                                            <p:txEl>
                                              <p:pRg st="0" end="0"/>
                                            </p:txEl>
                                          </p:spTgt>
                                        </p:tgtEl>
                                        <p:attrNameLst>
                                          <p:attrName>style.visibility</p:attrName>
                                        </p:attrNameLst>
                                      </p:cBhvr>
                                      <p:to>
                                        <p:strVal val="visible"/>
                                      </p:to>
                                    </p:set>
                                    <p:anim calcmode="lin" valueType="num">
                                      <p:cBhvr>
                                        <p:cTn id="28"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4">
                                            <p:txEl>
                                              <p:pRg st="0" end="0"/>
                                            </p:txEl>
                                          </p:spTgt>
                                        </p:tgtEl>
                                        <p:attrNameLst>
                                          <p:attrName>ppt_h</p:attrName>
                                        </p:attrNameLst>
                                      </p:cBhvr>
                                      <p:tavLst>
                                        <p:tav tm="0">
                                          <p:val>
                                            <p:fltVal val="0"/>
                                          </p:val>
                                        </p:tav>
                                        <p:tav tm="100000">
                                          <p:val>
                                            <p:strVal val="#ppt_h"/>
                                          </p:val>
                                        </p:tav>
                                      </p:tavLst>
                                    </p:anim>
                                    <p:anim calcmode="lin" valueType="num">
                                      <p:cBhvr>
                                        <p:cTn id="30" dur="500" fill="hold"/>
                                        <p:tgtEl>
                                          <p:spTgt spid="4">
                                            <p:txEl>
                                              <p:pRg st="0" end="0"/>
                                            </p:txEl>
                                          </p:spTgt>
                                        </p:tgtEl>
                                        <p:attrNameLst>
                                          <p:attrName>style.rotation</p:attrName>
                                        </p:attrNameLst>
                                      </p:cBhvr>
                                      <p:tavLst>
                                        <p:tav tm="0">
                                          <p:val>
                                            <p:fltVal val="90"/>
                                          </p:val>
                                        </p:tav>
                                        <p:tav tm="100000">
                                          <p:val>
                                            <p:fltVal val="0"/>
                                          </p:val>
                                        </p:tav>
                                      </p:tavLst>
                                    </p:anim>
                                    <p:animEffect transition="in" filter="fade">
                                      <p:cBhvr>
                                        <p:cTn id="31" dur="500"/>
                                        <p:tgtEl>
                                          <p:spTgt spid="4">
                                            <p:txEl>
                                              <p:pRg st="0" end="0"/>
                                            </p:txEl>
                                          </p:spTgt>
                                        </p:tgtEl>
                                      </p:cBhvr>
                                    </p:animEffect>
                                  </p:childTnLst>
                                </p:cTn>
                              </p:par>
                              <p:par>
                                <p:cTn id="32" presetID="31" presetClass="entr" presetSubtype="0" fill="hold" nodeType="withEffect">
                                  <p:stCondLst>
                                    <p:cond delay="0"/>
                                  </p:stCondLst>
                                  <p:childTnLst>
                                    <p:set>
                                      <p:cBhvr>
                                        <p:cTn id="33" dur="500" fill="hold">
                                          <p:stCondLst>
                                            <p:cond delay="0"/>
                                          </p:stCondLst>
                                        </p:cTn>
                                        <p:tgtEl>
                                          <p:spTgt spid="4">
                                            <p:txEl>
                                              <p:pRg st="1" end="1"/>
                                            </p:txEl>
                                          </p:spTgt>
                                        </p:tgtEl>
                                        <p:attrNameLst>
                                          <p:attrName>style.visibility</p:attrName>
                                        </p:attrNameLst>
                                      </p:cBhvr>
                                      <p:to>
                                        <p:strVal val="visible"/>
                                      </p:to>
                                    </p:set>
                                    <p:anim calcmode="lin" valueType="num">
                                      <p:cBhvr>
                                        <p:cTn id="34" dur="500" fill="hold"/>
                                        <p:tgtEl>
                                          <p:spTgt spid="4">
                                            <p:txEl>
                                              <p:pRg st="1" end="1"/>
                                            </p:txEl>
                                          </p:spTgt>
                                        </p:tgtEl>
                                        <p:attrNameLst>
                                          <p:attrName>ppt_w</p:attrName>
                                        </p:attrNameLst>
                                      </p:cBhvr>
                                      <p:tavLst>
                                        <p:tav tm="0">
                                          <p:val>
                                            <p:fltVal val="0"/>
                                          </p:val>
                                        </p:tav>
                                        <p:tav tm="100000">
                                          <p:val>
                                            <p:strVal val="#ppt_w"/>
                                          </p:val>
                                        </p:tav>
                                      </p:tavLst>
                                    </p:anim>
                                    <p:anim calcmode="lin" valueType="num">
                                      <p:cBhvr>
                                        <p:cTn id="35" dur="500" fill="hold"/>
                                        <p:tgtEl>
                                          <p:spTgt spid="4">
                                            <p:txEl>
                                              <p:pRg st="1" end="1"/>
                                            </p:txEl>
                                          </p:spTgt>
                                        </p:tgtEl>
                                        <p:attrNameLst>
                                          <p:attrName>ppt_h</p:attrName>
                                        </p:attrNameLst>
                                      </p:cBhvr>
                                      <p:tavLst>
                                        <p:tav tm="0">
                                          <p:val>
                                            <p:fltVal val="0"/>
                                          </p:val>
                                        </p:tav>
                                        <p:tav tm="100000">
                                          <p:val>
                                            <p:strVal val="#ppt_h"/>
                                          </p:val>
                                        </p:tav>
                                      </p:tavLst>
                                    </p:anim>
                                    <p:anim calcmode="lin" valueType="num">
                                      <p:cBhvr>
                                        <p:cTn id="36" dur="500" fill="hold"/>
                                        <p:tgtEl>
                                          <p:spTgt spid="4">
                                            <p:txEl>
                                              <p:pRg st="1" end="1"/>
                                            </p:txEl>
                                          </p:spTgt>
                                        </p:tgtEl>
                                        <p:attrNameLst>
                                          <p:attrName>style.rotation</p:attrName>
                                        </p:attrNameLst>
                                      </p:cBhvr>
                                      <p:tavLst>
                                        <p:tav tm="0">
                                          <p:val>
                                            <p:fltVal val="90"/>
                                          </p:val>
                                        </p:tav>
                                        <p:tav tm="100000">
                                          <p:val>
                                            <p:fltVal val="0"/>
                                          </p:val>
                                        </p:tav>
                                      </p:tavLst>
                                    </p:anim>
                                    <p:animEffect transition="in" filter="fade">
                                      <p:cBhvr>
                                        <p:cTn id="37" dur="500"/>
                                        <p:tgtEl>
                                          <p:spTgt spid="4">
                                            <p:txEl>
                                              <p:pRg st="1" end="1"/>
                                            </p:txEl>
                                          </p:spTgt>
                                        </p:tgtEl>
                                      </p:cBhvr>
                                    </p:animEffect>
                                  </p:childTnLst>
                                </p:cTn>
                              </p:par>
                              <p:par>
                                <p:cTn id="38" presetID="31" presetClass="entr" presetSubtype="0" fill="hold" nodeType="withEffect">
                                  <p:stCondLst>
                                    <p:cond delay="0"/>
                                  </p:stCondLst>
                                  <p:childTnLst>
                                    <p:set>
                                      <p:cBhvr>
                                        <p:cTn id="39" dur="500" fill="hold">
                                          <p:stCondLst>
                                            <p:cond delay="0"/>
                                          </p:stCondLst>
                                        </p:cTn>
                                        <p:tgtEl>
                                          <p:spTgt spid="4">
                                            <p:txEl>
                                              <p:pRg st="3" end="3"/>
                                            </p:txEl>
                                          </p:spTgt>
                                        </p:tgtEl>
                                        <p:attrNameLst>
                                          <p:attrName>style.visibility</p:attrName>
                                        </p:attrNameLst>
                                      </p:cBhvr>
                                      <p:to>
                                        <p:strVal val="visible"/>
                                      </p:to>
                                    </p:set>
                                    <p:anim calcmode="lin" valueType="num">
                                      <p:cBhvr>
                                        <p:cTn id="40" dur="500" fill="hold"/>
                                        <p:tgtEl>
                                          <p:spTgt spid="4">
                                            <p:txEl>
                                              <p:pRg st="3" end="3"/>
                                            </p:txEl>
                                          </p:spTgt>
                                        </p:tgtEl>
                                        <p:attrNameLst>
                                          <p:attrName>ppt_w</p:attrName>
                                        </p:attrNameLst>
                                      </p:cBhvr>
                                      <p:tavLst>
                                        <p:tav tm="0">
                                          <p:val>
                                            <p:fltVal val="0"/>
                                          </p:val>
                                        </p:tav>
                                        <p:tav tm="100000">
                                          <p:val>
                                            <p:strVal val="#ppt_w"/>
                                          </p:val>
                                        </p:tav>
                                      </p:tavLst>
                                    </p:anim>
                                    <p:anim calcmode="lin" valueType="num">
                                      <p:cBhvr>
                                        <p:cTn id="41" dur="500" fill="hold"/>
                                        <p:tgtEl>
                                          <p:spTgt spid="4">
                                            <p:txEl>
                                              <p:pRg st="3" end="3"/>
                                            </p:txEl>
                                          </p:spTgt>
                                        </p:tgtEl>
                                        <p:attrNameLst>
                                          <p:attrName>ppt_h</p:attrName>
                                        </p:attrNameLst>
                                      </p:cBhvr>
                                      <p:tavLst>
                                        <p:tav tm="0">
                                          <p:val>
                                            <p:fltVal val="0"/>
                                          </p:val>
                                        </p:tav>
                                        <p:tav tm="100000">
                                          <p:val>
                                            <p:strVal val="#ppt_h"/>
                                          </p:val>
                                        </p:tav>
                                      </p:tavLst>
                                    </p:anim>
                                    <p:anim calcmode="lin" valueType="num">
                                      <p:cBhvr>
                                        <p:cTn id="42" dur="500" fill="hold"/>
                                        <p:tgtEl>
                                          <p:spTgt spid="4">
                                            <p:txEl>
                                              <p:pRg st="3" end="3"/>
                                            </p:txEl>
                                          </p:spTgt>
                                        </p:tgtEl>
                                        <p:attrNameLst>
                                          <p:attrName>style.rotation</p:attrName>
                                        </p:attrNameLst>
                                      </p:cBhvr>
                                      <p:tavLst>
                                        <p:tav tm="0">
                                          <p:val>
                                            <p:fltVal val="90"/>
                                          </p:val>
                                        </p:tav>
                                        <p:tav tm="100000">
                                          <p:val>
                                            <p:fltVal val="0"/>
                                          </p:val>
                                        </p:tav>
                                      </p:tavLst>
                                    </p:anim>
                                    <p:animEffect transition="in" filter="fade">
                                      <p:cBhvr>
                                        <p:cTn id="43" dur="500"/>
                                        <p:tgtEl>
                                          <p:spTgt spid="4">
                                            <p:txEl>
                                              <p:pRg st="3" end="3"/>
                                            </p:txEl>
                                          </p:spTgt>
                                        </p:tgtEl>
                                      </p:cBhvr>
                                    </p:animEffect>
                                  </p:childTnLst>
                                </p:cTn>
                              </p:par>
                              <p:par>
                                <p:cTn id="44" presetID="31" presetClass="entr" presetSubtype="0" fill="hold" nodeType="withEffect">
                                  <p:stCondLst>
                                    <p:cond delay="0"/>
                                  </p:stCondLst>
                                  <p:childTnLst>
                                    <p:set>
                                      <p:cBhvr>
                                        <p:cTn id="45" dur="1" fill="hold">
                                          <p:stCondLst>
                                            <p:cond delay="0"/>
                                          </p:stCondLst>
                                        </p:cTn>
                                        <p:tgtEl>
                                          <p:spTgt spid="7">
                                            <p:txEl>
                                              <p:pRg st="0" end="0"/>
                                            </p:txEl>
                                          </p:spTgt>
                                        </p:tgtEl>
                                        <p:attrNameLst>
                                          <p:attrName>style.visibility</p:attrName>
                                        </p:attrNameLst>
                                      </p:cBhvr>
                                      <p:to>
                                        <p:strVal val="visible"/>
                                      </p:to>
                                    </p:set>
                                    <p:anim calcmode="lin" valueType="num">
                                      <p:cBhvr>
                                        <p:cTn id="46" dur="1000" fill="hold"/>
                                        <p:tgtEl>
                                          <p:spTgt spid="7">
                                            <p:txEl>
                                              <p:pRg st="0" end="0"/>
                                            </p:txEl>
                                          </p:spTgt>
                                        </p:tgtEl>
                                        <p:attrNameLst>
                                          <p:attrName>ppt_w</p:attrName>
                                        </p:attrNameLst>
                                      </p:cBhvr>
                                      <p:tavLst>
                                        <p:tav tm="0">
                                          <p:val>
                                            <p:fltVal val="0"/>
                                          </p:val>
                                        </p:tav>
                                        <p:tav tm="100000">
                                          <p:val>
                                            <p:strVal val="#ppt_w"/>
                                          </p:val>
                                        </p:tav>
                                      </p:tavLst>
                                    </p:anim>
                                    <p:anim calcmode="lin" valueType="num">
                                      <p:cBhvr>
                                        <p:cTn id="47" dur="1000" fill="hold"/>
                                        <p:tgtEl>
                                          <p:spTgt spid="7">
                                            <p:txEl>
                                              <p:pRg st="0" end="0"/>
                                            </p:txEl>
                                          </p:spTgt>
                                        </p:tgtEl>
                                        <p:attrNameLst>
                                          <p:attrName>ppt_h</p:attrName>
                                        </p:attrNameLst>
                                      </p:cBhvr>
                                      <p:tavLst>
                                        <p:tav tm="0">
                                          <p:val>
                                            <p:fltVal val="0"/>
                                          </p:val>
                                        </p:tav>
                                        <p:tav tm="100000">
                                          <p:val>
                                            <p:strVal val="#ppt_h"/>
                                          </p:val>
                                        </p:tav>
                                      </p:tavLst>
                                    </p:anim>
                                    <p:anim calcmode="lin" valueType="num">
                                      <p:cBhvr>
                                        <p:cTn id="48" dur="1000" fill="hold"/>
                                        <p:tgtEl>
                                          <p:spTgt spid="7">
                                            <p:txEl>
                                              <p:pRg st="0" end="0"/>
                                            </p:txEl>
                                          </p:spTgt>
                                        </p:tgtEl>
                                        <p:attrNameLst>
                                          <p:attrName>style.rotation</p:attrName>
                                        </p:attrNameLst>
                                      </p:cBhvr>
                                      <p:tavLst>
                                        <p:tav tm="0">
                                          <p:val>
                                            <p:fltVal val="90"/>
                                          </p:val>
                                        </p:tav>
                                        <p:tav tm="100000">
                                          <p:val>
                                            <p:fltVal val="0"/>
                                          </p:val>
                                        </p:tav>
                                      </p:tavLst>
                                    </p:anim>
                                    <p:animEffect transition="in" filter="fade">
                                      <p:cBhvr>
                                        <p:cTn id="49" dur="1000"/>
                                        <p:tgtEl>
                                          <p:spTgt spid="7">
                                            <p:txEl>
                                              <p:pRg st="0" end="0"/>
                                            </p:txEl>
                                          </p:spTgt>
                                        </p:tgtEl>
                                      </p:cBhvr>
                                    </p:animEffect>
                                  </p:childTnLst>
                                </p:cTn>
                              </p:par>
                            </p:childTnLst>
                          </p:cTn>
                        </p:par>
                        <p:par>
                          <p:cTn id="50" fill="hold">
                            <p:stCondLst>
                              <p:cond delay="3500"/>
                            </p:stCondLst>
                            <p:childTnLst>
                              <p:par>
                                <p:cTn id="51" presetID="21" presetClass="entr" presetSubtype="1" fill="hold" nodeType="afterEffect">
                                  <p:stCondLst>
                                    <p:cond delay="0"/>
                                  </p:stCondLst>
                                  <p:childTnLst>
                                    <p:set>
                                      <p:cBhvr>
                                        <p:cTn id="52" dur="1000" fill="hold">
                                          <p:stCondLst>
                                            <p:cond delay="0"/>
                                          </p:stCondLst>
                                        </p:cTn>
                                        <p:tgtEl>
                                          <p:spTgt spid="5"/>
                                        </p:tgtEl>
                                        <p:attrNameLst>
                                          <p:attrName>style.visibility</p:attrName>
                                        </p:attrNameLst>
                                      </p:cBhvr>
                                      <p:to>
                                        <p:strVal val="visible"/>
                                      </p:to>
                                    </p:set>
                                    <p:animEffect transition="in" filter="wheel(1)">
                                      <p:cBhvr>
                                        <p:cTn id="53" dur="1000"/>
                                        <p:tgtEl>
                                          <p:spTgt spid="5"/>
                                        </p:tgtEl>
                                      </p:cBhvr>
                                    </p:animEffect>
                                  </p:childTnLst>
                                </p:cTn>
                              </p:par>
                              <p:par>
                                <p:cTn id="54" presetID="31" presetClass="entr" presetSubtype="0" fill="hold" nodeType="withEffect">
                                  <p:stCondLst>
                                    <p:cond delay="0"/>
                                  </p:stCondLst>
                                  <p:childTnLst>
                                    <p:set>
                                      <p:cBhvr>
                                        <p:cTn id="55" dur="1" fill="hold">
                                          <p:stCondLst>
                                            <p:cond delay="0"/>
                                          </p:stCondLst>
                                        </p:cTn>
                                        <p:tgtEl>
                                          <p:spTgt spid="7">
                                            <p:txEl>
                                              <p:pRg st="1" end="1"/>
                                            </p:txEl>
                                          </p:spTgt>
                                        </p:tgtEl>
                                        <p:attrNameLst>
                                          <p:attrName>style.visibility</p:attrName>
                                        </p:attrNameLst>
                                      </p:cBhvr>
                                      <p:to>
                                        <p:strVal val="visible"/>
                                      </p:to>
                                    </p:set>
                                    <p:anim calcmode="lin" valueType="num">
                                      <p:cBhvr>
                                        <p:cTn id="56" dur="1000" fill="hold"/>
                                        <p:tgtEl>
                                          <p:spTgt spid="7">
                                            <p:txEl>
                                              <p:pRg st="1" end="1"/>
                                            </p:txEl>
                                          </p:spTgt>
                                        </p:tgtEl>
                                        <p:attrNameLst>
                                          <p:attrName>ppt_w</p:attrName>
                                        </p:attrNameLst>
                                      </p:cBhvr>
                                      <p:tavLst>
                                        <p:tav tm="0">
                                          <p:val>
                                            <p:fltVal val="0"/>
                                          </p:val>
                                        </p:tav>
                                        <p:tav tm="100000">
                                          <p:val>
                                            <p:strVal val="#ppt_w"/>
                                          </p:val>
                                        </p:tav>
                                      </p:tavLst>
                                    </p:anim>
                                    <p:anim calcmode="lin" valueType="num">
                                      <p:cBhvr>
                                        <p:cTn id="57" dur="1000" fill="hold"/>
                                        <p:tgtEl>
                                          <p:spTgt spid="7">
                                            <p:txEl>
                                              <p:pRg st="1" end="1"/>
                                            </p:txEl>
                                          </p:spTgt>
                                        </p:tgtEl>
                                        <p:attrNameLst>
                                          <p:attrName>ppt_h</p:attrName>
                                        </p:attrNameLst>
                                      </p:cBhvr>
                                      <p:tavLst>
                                        <p:tav tm="0">
                                          <p:val>
                                            <p:fltVal val="0"/>
                                          </p:val>
                                        </p:tav>
                                        <p:tav tm="100000">
                                          <p:val>
                                            <p:strVal val="#ppt_h"/>
                                          </p:val>
                                        </p:tav>
                                      </p:tavLst>
                                    </p:anim>
                                    <p:anim calcmode="lin" valueType="num">
                                      <p:cBhvr>
                                        <p:cTn id="58" dur="1000" fill="hold"/>
                                        <p:tgtEl>
                                          <p:spTgt spid="7">
                                            <p:txEl>
                                              <p:pRg st="1" end="1"/>
                                            </p:txEl>
                                          </p:spTgt>
                                        </p:tgtEl>
                                        <p:attrNameLst>
                                          <p:attrName>style.rotation</p:attrName>
                                        </p:attrNameLst>
                                      </p:cBhvr>
                                      <p:tavLst>
                                        <p:tav tm="0">
                                          <p:val>
                                            <p:fltVal val="90"/>
                                          </p:val>
                                        </p:tav>
                                        <p:tav tm="100000">
                                          <p:val>
                                            <p:fltVal val="0"/>
                                          </p:val>
                                        </p:tav>
                                      </p:tavLst>
                                    </p:anim>
                                    <p:animEffect transition="in" filter="fade">
                                      <p:cBhvr>
                                        <p:cTn id="59" dur="1000"/>
                                        <p:tgtEl>
                                          <p:spTgt spid="7">
                                            <p:txEl>
                                              <p:pRg st="1" end="1"/>
                                            </p:txEl>
                                          </p:spTgt>
                                        </p:tgtEl>
                                      </p:cBhvr>
                                    </p:animEffect>
                                  </p:childTnLst>
                                </p:cTn>
                              </p:par>
                              <p:par>
                                <p:cTn id="60" presetID="31" presetClass="entr" presetSubtype="0" fill="hold" nodeType="withEffect">
                                  <p:stCondLst>
                                    <p:cond delay="0"/>
                                  </p:stCondLst>
                                  <p:childTnLst>
                                    <p:set>
                                      <p:cBhvr>
                                        <p:cTn id="61" dur="1" fill="hold">
                                          <p:stCondLst>
                                            <p:cond delay="0"/>
                                          </p:stCondLst>
                                        </p:cTn>
                                        <p:tgtEl>
                                          <p:spTgt spid="7">
                                            <p:txEl>
                                              <p:pRg st="2" end="2"/>
                                            </p:txEl>
                                          </p:spTgt>
                                        </p:tgtEl>
                                        <p:attrNameLst>
                                          <p:attrName>style.visibility</p:attrName>
                                        </p:attrNameLst>
                                      </p:cBhvr>
                                      <p:to>
                                        <p:strVal val="visible"/>
                                      </p:to>
                                    </p:set>
                                    <p:anim calcmode="lin" valueType="num">
                                      <p:cBhvr>
                                        <p:cTn id="62" dur="1000" fill="hold"/>
                                        <p:tgtEl>
                                          <p:spTgt spid="7">
                                            <p:txEl>
                                              <p:pRg st="2" end="2"/>
                                            </p:txEl>
                                          </p:spTgt>
                                        </p:tgtEl>
                                        <p:attrNameLst>
                                          <p:attrName>ppt_w</p:attrName>
                                        </p:attrNameLst>
                                      </p:cBhvr>
                                      <p:tavLst>
                                        <p:tav tm="0">
                                          <p:val>
                                            <p:fltVal val="0"/>
                                          </p:val>
                                        </p:tav>
                                        <p:tav tm="100000">
                                          <p:val>
                                            <p:strVal val="#ppt_w"/>
                                          </p:val>
                                        </p:tav>
                                      </p:tavLst>
                                    </p:anim>
                                    <p:anim calcmode="lin" valueType="num">
                                      <p:cBhvr>
                                        <p:cTn id="63" dur="1000" fill="hold"/>
                                        <p:tgtEl>
                                          <p:spTgt spid="7">
                                            <p:txEl>
                                              <p:pRg st="2" end="2"/>
                                            </p:txEl>
                                          </p:spTgt>
                                        </p:tgtEl>
                                        <p:attrNameLst>
                                          <p:attrName>ppt_h</p:attrName>
                                        </p:attrNameLst>
                                      </p:cBhvr>
                                      <p:tavLst>
                                        <p:tav tm="0">
                                          <p:val>
                                            <p:fltVal val="0"/>
                                          </p:val>
                                        </p:tav>
                                        <p:tav tm="100000">
                                          <p:val>
                                            <p:strVal val="#ppt_h"/>
                                          </p:val>
                                        </p:tav>
                                      </p:tavLst>
                                    </p:anim>
                                    <p:anim calcmode="lin" valueType="num">
                                      <p:cBhvr>
                                        <p:cTn id="64" dur="1000" fill="hold"/>
                                        <p:tgtEl>
                                          <p:spTgt spid="7">
                                            <p:txEl>
                                              <p:pRg st="2" end="2"/>
                                            </p:txEl>
                                          </p:spTgt>
                                        </p:tgtEl>
                                        <p:attrNameLst>
                                          <p:attrName>style.rotation</p:attrName>
                                        </p:attrNameLst>
                                      </p:cBhvr>
                                      <p:tavLst>
                                        <p:tav tm="0">
                                          <p:val>
                                            <p:fltVal val="90"/>
                                          </p:val>
                                        </p:tav>
                                        <p:tav tm="100000">
                                          <p:val>
                                            <p:fltVal val="0"/>
                                          </p:val>
                                        </p:tav>
                                      </p:tavLst>
                                    </p:anim>
                                    <p:animEffect transition="in" filter="fade">
                                      <p:cBhvr>
                                        <p:cTn id="65" dur="10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2"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43245" y="2519680"/>
            <a:ext cx="6249035" cy="1325880"/>
          </a:xfrm>
        </p:spPr>
        <p:txBody>
          <a:bodyPr>
            <a:noAutofit/>
            <a:scene3d>
              <a:camera prst="orthographicFront"/>
              <a:lightRig rig="soft" dir="t">
                <a:rot lat="0" lon="0" rev="15600000"/>
              </a:lightRig>
            </a:scene3d>
            <a:sp3d extrusionH="57150" prstMaterial="softEdge">
              <a:bevelT w="25400" h="38100"/>
            </a:sp3d>
          </a:bodyPr>
          <a:lstStyle/>
          <a:p>
            <a:r>
              <a:rPr lang="en-US" sz="11500" b="1">
                <a:solidFill>
                  <a:schemeClr val="accent4"/>
                </a:solidFill>
                <a:effectLst>
                  <a:outerShdw blurRad="38100" dist="38100" dir="2700000" algn="tl">
                    <a:srgbClr val="000000">
                      <a:alpha val="43137"/>
                    </a:srgbClr>
                  </a:outerShdw>
                </a:effectLst>
                <a:latin typeface="Gabriola" panose="04040605051002020D02" charset="0"/>
                <a:cs typeface="Gabriola" panose="04040605051002020D02" charset="0"/>
              </a:rPr>
              <a:t>Awards and    </a:t>
            </a:r>
            <a:br>
              <a:rPr lang="en-US" sz="11500" b="1">
                <a:solidFill>
                  <a:schemeClr val="accent4"/>
                </a:solidFill>
                <a:effectLst>
                  <a:outerShdw blurRad="38100" dist="38100" dir="2700000" algn="tl">
                    <a:srgbClr val="000000">
                      <a:alpha val="43137"/>
                    </a:srgbClr>
                  </a:outerShdw>
                </a:effectLst>
                <a:latin typeface="Gabriola" panose="04040605051002020D02" charset="0"/>
                <a:cs typeface="Gabriola" panose="04040605051002020D02" charset="0"/>
              </a:rPr>
            </a:br>
            <a:r>
              <a:rPr lang="en-US" sz="11500" b="1">
                <a:solidFill>
                  <a:schemeClr val="accent4"/>
                </a:solidFill>
                <a:effectLst>
                  <a:outerShdw blurRad="38100" dist="38100" dir="2700000" algn="tl">
                    <a:srgbClr val="000000">
                      <a:alpha val="43137"/>
                    </a:srgbClr>
                  </a:outerShdw>
                </a:effectLst>
                <a:latin typeface="Gabriola" panose="04040605051002020D02" charset="0"/>
                <a:cs typeface="Gabriola" panose="04040605051002020D02" charset="0"/>
              </a:rPr>
              <a:t>   Rewards</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2000"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59080" y="1282700"/>
            <a:ext cx="6332855" cy="5575300"/>
          </a:xfrm>
        </p:spPr>
        <p:txBody>
          <a:bodyPr>
            <a:normAutofit/>
          </a:bodyPr>
          <a:lstStyle/>
          <a:p>
            <a:pPr marL="0" indent="0" algn="ctr" fontAlgn="ctr">
              <a:buNone/>
            </a:pPr>
            <a:endParaRPr lang="en-US" sz="8000" dirty="0">
              <a:solidFill>
                <a:schemeClr val="tx1"/>
              </a:solidFill>
              <a:effectLst/>
              <a:latin typeface="Gabriola" panose="04040605051002020D02" charset="0"/>
              <a:cs typeface="Gabriola" panose="04040605051002020D02" charset="0"/>
            </a:endParaRPr>
          </a:p>
          <a:p>
            <a:pPr marL="0" indent="0" algn="ctr" fontAlgn="ctr">
              <a:buNone/>
            </a:pPr>
            <a:r>
              <a:rPr lang="en-US" sz="8000" b="1" dirty="0">
                <a:solidFill>
                  <a:schemeClr val="tx1"/>
                </a:solidFill>
                <a:effectLst>
                  <a:glow rad="127000">
                    <a:schemeClr val="bg1"/>
                  </a:glow>
                  <a:outerShdw blurRad="38100" dist="38100" dir="2700000" algn="tl">
                    <a:srgbClr val="000000">
                      <a:alpha val="43137"/>
                    </a:srgbClr>
                  </a:outerShdw>
                </a:effectLst>
                <a:latin typeface="Gabriola" panose="04040605051002020D02" charset="0"/>
                <a:cs typeface="Gabriola" panose="04040605051002020D02" charset="0"/>
              </a:rPr>
              <a:t>Five major </a:t>
            </a:r>
          </a:p>
          <a:p>
            <a:pPr marL="0" indent="0" algn="ctr" fontAlgn="ctr">
              <a:buNone/>
            </a:pPr>
            <a:r>
              <a:rPr lang="en-US" sz="8000" b="1" dirty="0">
                <a:effectLst>
                  <a:glow rad="127000">
                    <a:schemeClr val="bg1"/>
                  </a:glow>
                  <a:outerShdw blurRad="38100" dist="38100" dir="2700000" algn="tl">
                    <a:srgbClr val="000000">
                      <a:alpha val="43137"/>
                    </a:srgbClr>
                  </a:outerShdw>
                </a:effectLst>
                <a:latin typeface="Gabriola" panose="04040605051002020D02" charset="0"/>
                <a:cs typeface="Gabriola" panose="04040605051002020D02" charset="0"/>
              </a:rPr>
              <a:t>m</a:t>
            </a:r>
            <a:r>
              <a:rPr lang="en-US" sz="8000" b="1" dirty="0">
                <a:solidFill>
                  <a:schemeClr val="tx1"/>
                </a:solidFill>
                <a:effectLst>
                  <a:glow rad="127000">
                    <a:schemeClr val="bg1"/>
                  </a:glow>
                  <a:outerShdw blurRad="38100" dist="38100" dir="2700000" algn="tl">
                    <a:srgbClr val="000000">
                      <a:alpha val="43137"/>
                    </a:srgbClr>
                  </a:outerShdw>
                </a:effectLst>
                <a:latin typeface="Gabriola" panose="04040605051002020D02" charset="0"/>
                <a:cs typeface="Gabriola" panose="04040605051002020D02" charset="0"/>
              </a:rPr>
              <a:t>edals </a:t>
            </a:r>
            <a:r>
              <a:rPr lang="en-US" sz="8000" b="1" dirty="0">
                <a:effectLst>
                  <a:glow rad="127000">
                    <a:schemeClr val="bg1"/>
                  </a:glow>
                  <a:outerShdw blurRad="38100" dist="38100" dir="2700000" algn="tl">
                    <a:srgbClr val="000000">
                      <a:alpha val="43137"/>
                    </a:srgbClr>
                  </a:outerShdw>
                </a:effectLst>
                <a:latin typeface="Gabriola" panose="04040605051002020D02" charset="0"/>
                <a:cs typeface="Gabriola" panose="04040605051002020D02" charset="0"/>
              </a:rPr>
              <a:t>Of </a:t>
            </a:r>
          </a:p>
          <a:p>
            <a:pPr marL="0" indent="0" algn="ctr" fontAlgn="ctr">
              <a:buNone/>
            </a:pPr>
            <a:r>
              <a:rPr lang="en-US" sz="8000" b="1" dirty="0">
                <a:effectLst>
                  <a:glow rad="127000">
                    <a:schemeClr val="bg1"/>
                  </a:glow>
                  <a:outerShdw blurRad="38100" dist="38100" dir="2700000" algn="tl">
                    <a:srgbClr val="000000">
                      <a:alpha val="43137"/>
                    </a:srgbClr>
                  </a:outerShdw>
                </a:effectLst>
                <a:latin typeface="Gabriola" panose="04040605051002020D02" charset="0"/>
                <a:cs typeface="Gabriola" panose="04040605051002020D02" charset="0"/>
              </a:rPr>
              <a:t>Stephen Hawking</a:t>
            </a:r>
            <a:endParaRPr lang="en-US" sz="8000" b="1" dirty="0">
              <a:solidFill>
                <a:schemeClr val="tx1"/>
              </a:solidFill>
              <a:effectLst>
                <a:glow rad="127000">
                  <a:schemeClr val="bg1"/>
                </a:glow>
                <a:outerShdw blurRad="38100" dist="38100" dir="2700000" algn="tl">
                  <a:srgbClr val="000000">
                    <a:alpha val="43137"/>
                  </a:srgbClr>
                </a:outerShdw>
              </a:effectLst>
              <a:latin typeface="Gabriola" panose="04040605051002020D02" charset="0"/>
              <a:cs typeface="Gabriola" panose="04040605051002020D0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p:cTn id="7" dur="1000" fill="hold"/>
                                        <p:tgtEl>
                                          <p:spTgt spid="3">
                                            <p:txEl>
                                              <p:pRg st="1" end="1"/>
                                            </p:txEl>
                                          </p:spTgt>
                                        </p:tgtEl>
                                        <p:attrNameLst>
                                          <p:attrName>ppt_w</p:attrName>
                                        </p:attrNameLst>
                                      </p:cBhvr>
                                      <p:tavLst>
                                        <p:tav tm="0">
                                          <p:val>
                                            <p:strVal val="#ppt_w*0.70"/>
                                          </p:val>
                                        </p:tav>
                                        <p:tav tm="100000">
                                          <p:val>
                                            <p:strVal val="#ppt_w"/>
                                          </p:val>
                                        </p:tav>
                                      </p:tavLst>
                                    </p:anim>
                                    <p:anim calcmode="lin" valueType="num">
                                      <p:cBhvr>
                                        <p:cTn id="8" dur="1000" fill="hold"/>
                                        <p:tgtEl>
                                          <p:spTgt spid="3">
                                            <p:txEl>
                                              <p:pRg st="1" end="1"/>
                                            </p:txEl>
                                          </p:spTgt>
                                        </p:tgtEl>
                                        <p:attrNameLst>
                                          <p:attrName>ppt_h</p:attrName>
                                        </p:attrNameLst>
                                      </p:cBhvr>
                                      <p:tavLst>
                                        <p:tav tm="0">
                                          <p:val>
                                            <p:strVal val="#ppt_h"/>
                                          </p:val>
                                        </p:tav>
                                        <p:tav tm="100000">
                                          <p:val>
                                            <p:strVal val="#ppt_h"/>
                                          </p:val>
                                        </p:tav>
                                      </p:tavLst>
                                    </p:anim>
                                    <p:animEffect transition="in" filter="fade">
                                      <p:cBhvr>
                                        <p:cTn id="9" dur="1000"/>
                                        <p:tgtEl>
                                          <p:spTgt spid="3">
                                            <p:txEl>
                                              <p:pRg st="1" end="1"/>
                                            </p:txEl>
                                          </p:spTgt>
                                        </p:tgtEl>
                                      </p:cBhvr>
                                    </p:animEffect>
                                  </p:childTnLst>
                                </p:cTn>
                              </p:par>
                            </p:childTnLst>
                          </p:cTn>
                        </p:par>
                        <p:par>
                          <p:cTn id="10" fill="hold">
                            <p:stCondLst>
                              <p:cond delay="1000"/>
                            </p:stCondLst>
                            <p:childTnLst>
                              <p:par>
                                <p:cTn id="11" presetID="55" presetClass="entr" presetSubtype="0" fill="hold" nodeType="after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p:cTn id="13" dur="1000" fill="hold"/>
                                        <p:tgtEl>
                                          <p:spTgt spid="3">
                                            <p:txEl>
                                              <p:pRg st="2" end="2"/>
                                            </p:txEl>
                                          </p:spTgt>
                                        </p:tgtEl>
                                        <p:attrNameLst>
                                          <p:attrName>ppt_w</p:attrName>
                                        </p:attrNameLst>
                                      </p:cBhvr>
                                      <p:tavLst>
                                        <p:tav tm="0">
                                          <p:val>
                                            <p:strVal val="#ppt_w*0.70"/>
                                          </p:val>
                                        </p:tav>
                                        <p:tav tm="100000">
                                          <p:val>
                                            <p:strVal val="#ppt_w"/>
                                          </p:val>
                                        </p:tav>
                                      </p:tavLst>
                                    </p:anim>
                                    <p:anim calcmode="lin" valueType="num">
                                      <p:cBhvr>
                                        <p:cTn id="14" dur="1000" fill="hold"/>
                                        <p:tgtEl>
                                          <p:spTgt spid="3">
                                            <p:txEl>
                                              <p:pRg st="2" end="2"/>
                                            </p:txEl>
                                          </p:spTgt>
                                        </p:tgtEl>
                                        <p:attrNameLst>
                                          <p:attrName>ppt_h</p:attrName>
                                        </p:attrNameLst>
                                      </p:cBhvr>
                                      <p:tavLst>
                                        <p:tav tm="0">
                                          <p:val>
                                            <p:strVal val="#ppt_h"/>
                                          </p:val>
                                        </p:tav>
                                        <p:tav tm="100000">
                                          <p:val>
                                            <p:strVal val="#ppt_h"/>
                                          </p:val>
                                        </p:tav>
                                      </p:tavLst>
                                    </p:anim>
                                    <p:animEffect transition="in" filter="fade">
                                      <p:cBhvr>
                                        <p:cTn id="15" dur="1000"/>
                                        <p:tgtEl>
                                          <p:spTgt spid="3">
                                            <p:txEl>
                                              <p:pRg st="2" end="2"/>
                                            </p:txEl>
                                          </p:spTgt>
                                        </p:tgtEl>
                                      </p:cBhvr>
                                    </p:animEffect>
                                  </p:childTnLst>
                                </p:cTn>
                              </p:par>
                            </p:childTnLst>
                          </p:cTn>
                        </p:par>
                        <p:par>
                          <p:cTn id="16" fill="hold">
                            <p:stCondLst>
                              <p:cond delay="2000"/>
                            </p:stCondLst>
                            <p:childTnLst>
                              <p:par>
                                <p:cTn id="17" presetID="55"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p:cTn id="19" dur="1000" fill="hold"/>
                                        <p:tgtEl>
                                          <p:spTgt spid="3">
                                            <p:txEl>
                                              <p:pRg st="3" end="3"/>
                                            </p:txEl>
                                          </p:spTgt>
                                        </p:tgtEl>
                                        <p:attrNameLst>
                                          <p:attrName>ppt_w</p:attrName>
                                        </p:attrNameLst>
                                      </p:cBhvr>
                                      <p:tavLst>
                                        <p:tav tm="0">
                                          <p:val>
                                            <p:strVal val="#ppt_w*0.70"/>
                                          </p:val>
                                        </p:tav>
                                        <p:tav tm="100000">
                                          <p:val>
                                            <p:strVal val="#ppt_w"/>
                                          </p:val>
                                        </p:tav>
                                      </p:tavLst>
                                    </p:anim>
                                    <p:anim calcmode="lin" valueType="num">
                                      <p:cBhvr>
                                        <p:cTn id="20" dur="1000" fill="hold"/>
                                        <p:tgtEl>
                                          <p:spTgt spid="3">
                                            <p:txEl>
                                              <p:pRg st="3" end="3"/>
                                            </p:txEl>
                                          </p:spTgt>
                                        </p:tgtEl>
                                        <p:attrNameLst>
                                          <p:attrName>ppt_h</p:attrName>
                                        </p:attrNameLst>
                                      </p:cBhvr>
                                      <p:tavLst>
                                        <p:tav tm="0">
                                          <p:val>
                                            <p:strVal val="#ppt_h"/>
                                          </p:val>
                                        </p:tav>
                                        <p:tav tm="100000">
                                          <p:val>
                                            <p:strVal val="#ppt_h"/>
                                          </p:val>
                                        </p:tav>
                                      </p:tavLst>
                                    </p:anim>
                                    <p:animEffect transition="in" filter="fade">
                                      <p:cBhvr>
                                        <p:cTn id="21"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695700" y="773430"/>
            <a:ext cx="1873250" cy="1938020"/>
          </a:xfrm>
        </p:spPr>
        <p:txBody>
          <a:bodyPr>
            <a:normAutofit fontScale="55000" lnSpcReduction="20000"/>
          </a:bodyPr>
          <a:lstStyle/>
          <a:p>
            <a:pPr marL="0" indent="0" algn="ctr" fontAlgn="ctr">
              <a:buNone/>
            </a:pPr>
            <a:r>
              <a:rPr lang="en-US" sz="8000" b="1">
                <a:solidFill>
                  <a:schemeClr val="tx1"/>
                </a:solidFill>
                <a:effectLst>
                  <a:outerShdw blurRad="38100" dist="38100" dir="2700000" algn="tl">
                    <a:srgbClr val="000000">
                      <a:alpha val="43137"/>
                    </a:srgbClr>
                  </a:outerShdw>
                </a:effectLst>
                <a:latin typeface="Gabriola" panose="04040605051002020D02" charset="0"/>
                <a:cs typeface="Gabriola" panose="04040605051002020D02" charset="0"/>
              </a:rPr>
              <a:t>Adams prize medal</a:t>
            </a:r>
            <a:endParaRPr lang="en-US" sz="4800" b="1">
              <a:solidFill>
                <a:schemeClr val="tx1"/>
              </a:solidFill>
              <a:effectLst>
                <a:outerShdw blurRad="38100" dist="38100" dir="2700000" algn="tl">
                  <a:srgbClr val="000000">
                    <a:alpha val="43137"/>
                  </a:srgbClr>
                </a:outerShdw>
              </a:effectLst>
              <a:latin typeface="Comic Sans MS" panose="030F0702030302020204" charset="0"/>
              <a:cs typeface="Comic Sans MS" panose="030F0702030302020204" charset="0"/>
            </a:endParaRPr>
          </a:p>
          <a:p>
            <a:pPr marL="0" indent="0" algn="ctr" fontAlgn="ctr">
              <a:buNone/>
            </a:pPr>
            <a:r>
              <a:rPr lang="en-US" sz="4800" b="1">
                <a:solidFill>
                  <a:schemeClr val="tx1"/>
                </a:solidFill>
                <a:effectLst>
                  <a:outerShdw blurRad="38100" dist="38100" dir="2700000" algn="tl">
                    <a:srgbClr val="000000">
                      <a:alpha val="43137"/>
                    </a:srgbClr>
                  </a:outerShdw>
                </a:effectLst>
                <a:latin typeface="Comic Sans MS" panose="030F0702030302020204" charset="0"/>
                <a:cs typeface="Comic Sans MS" panose="030F0702030302020204" charset="0"/>
              </a:rPr>
              <a:t>1966</a:t>
            </a:r>
          </a:p>
        </p:txBody>
      </p:sp>
      <p:sp>
        <p:nvSpPr>
          <p:cNvPr id="7" name="Oval 6"/>
          <p:cNvSpPr/>
          <p:nvPr/>
        </p:nvSpPr>
        <p:spPr>
          <a:xfrm>
            <a:off x="683260" y="332740"/>
            <a:ext cx="3012440" cy="2818765"/>
          </a:xfrm>
          <a:prstGeom prst="ellipse">
            <a:avLst/>
          </a:prstGeom>
          <a:blipFill rotWithShape="1">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p:cNvSpPr/>
          <p:nvPr/>
        </p:nvSpPr>
        <p:spPr>
          <a:xfrm>
            <a:off x="8824595" y="333375"/>
            <a:ext cx="2863215" cy="2818765"/>
          </a:xfrm>
          <a:prstGeom prst="ellipse">
            <a:avLst/>
          </a:prstGeom>
          <a:blipFill rotWithShape="1">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p:cNvSpPr>
            <a:spLocks noGrp="1"/>
          </p:cNvSpPr>
          <p:nvPr/>
        </p:nvSpPr>
        <p:spPr>
          <a:xfrm>
            <a:off x="6720205" y="774700"/>
            <a:ext cx="2104390" cy="210693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ctr">
              <a:buNone/>
            </a:pPr>
            <a:r>
              <a:rPr lang="en-US" sz="3200" b="1">
                <a:solidFill>
                  <a:schemeClr val="tx1"/>
                </a:solidFill>
                <a:effectLst>
                  <a:outerShdw blurRad="38100" dist="38100" dir="2700000" algn="tl">
                    <a:srgbClr val="000000">
                      <a:alpha val="43137"/>
                    </a:srgbClr>
                  </a:outerShdw>
                </a:effectLst>
                <a:latin typeface="Gabriola" panose="04040605051002020D02" charset="0"/>
                <a:cs typeface="Gabriola" panose="04040605051002020D02" charset="0"/>
              </a:rPr>
              <a:t>Albert Einstein Award</a:t>
            </a:r>
            <a:endParaRPr lang="en-US" sz="2000" b="1">
              <a:solidFill>
                <a:schemeClr val="tx1"/>
              </a:solidFill>
              <a:effectLst>
                <a:outerShdw blurRad="38100" dist="38100" dir="2700000" algn="tl">
                  <a:srgbClr val="000000">
                    <a:alpha val="43137"/>
                  </a:srgbClr>
                </a:outerShdw>
              </a:effectLst>
              <a:latin typeface="Comic Sans MS" panose="030F0702030302020204" charset="0"/>
              <a:cs typeface="Comic Sans MS" panose="030F0702030302020204" charset="0"/>
            </a:endParaRPr>
          </a:p>
          <a:p>
            <a:pPr marL="0" indent="0" algn="ctr" fontAlgn="ctr">
              <a:buNone/>
            </a:pPr>
            <a:r>
              <a:rPr lang="en-US" sz="2000" b="1">
                <a:solidFill>
                  <a:schemeClr val="tx1"/>
                </a:solidFill>
                <a:effectLst>
                  <a:outerShdw blurRad="38100" dist="38100" dir="2700000" algn="tl">
                    <a:srgbClr val="000000">
                      <a:alpha val="43137"/>
                    </a:srgbClr>
                  </a:outerShdw>
                </a:effectLst>
                <a:latin typeface="Comic Sans MS" panose="030F0702030302020204" charset="0"/>
                <a:cs typeface="Comic Sans MS" panose="030F0702030302020204" charset="0"/>
              </a:rPr>
              <a:t>1978</a:t>
            </a:r>
          </a:p>
        </p:txBody>
      </p:sp>
      <p:sp>
        <p:nvSpPr>
          <p:cNvPr id="5" name="Rounded Rectangle 4"/>
          <p:cNvSpPr/>
          <p:nvPr/>
        </p:nvSpPr>
        <p:spPr>
          <a:xfrm>
            <a:off x="5020945" y="2881630"/>
            <a:ext cx="2150745" cy="2515235"/>
          </a:xfrm>
          <a:prstGeom prst="roundRect">
            <a:avLst/>
          </a:prstGeom>
          <a:blipFill rotWithShape="1">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p:cNvSpPr>
            <a:spLocks noGrp="1"/>
          </p:cNvSpPr>
          <p:nvPr/>
        </p:nvSpPr>
        <p:spPr>
          <a:xfrm>
            <a:off x="4638675" y="5533390"/>
            <a:ext cx="2914650" cy="104394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ctr">
              <a:buNone/>
            </a:pPr>
            <a:r>
              <a:rPr lang="en-US" sz="3200" b="1">
                <a:solidFill>
                  <a:schemeClr val="tx1"/>
                </a:solidFill>
                <a:effectLst>
                  <a:outerShdw blurRad="38100" dist="38100" dir="2700000" algn="tl">
                    <a:srgbClr val="000000">
                      <a:alpha val="43137"/>
                    </a:srgbClr>
                  </a:outerShdw>
                </a:effectLst>
                <a:latin typeface="Gabriola" panose="04040605051002020D02" charset="0"/>
                <a:cs typeface="Gabriola" panose="04040605051002020D02" charset="0"/>
              </a:rPr>
              <a:t>Wolf prize in physics</a:t>
            </a:r>
            <a:endParaRPr lang="en-US" sz="1800" b="1">
              <a:solidFill>
                <a:schemeClr val="tx1"/>
              </a:solidFill>
              <a:effectLst>
                <a:outerShdw blurRad="38100" dist="38100" dir="2700000" algn="tl">
                  <a:srgbClr val="000000">
                    <a:alpha val="43137"/>
                  </a:srgbClr>
                </a:outerShdw>
              </a:effectLst>
              <a:latin typeface="Comic Sans MS" panose="030F0702030302020204" charset="0"/>
              <a:cs typeface="Comic Sans MS" panose="030F0702030302020204" charset="0"/>
            </a:endParaRPr>
          </a:p>
          <a:p>
            <a:pPr marL="0" indent="0" algn="ctr" fontAlgn="ctr">
              <a:buNone/>
            </a:pPr>
            <a:r>
              <a:rPr lang="en-US" sz="1800" b="1">
                <a:solidFill>
                  <a:schemeClr val="tx1"/>
                </a:solidFill>
                <a:effectLst>
                  <a:outerShdw blurRad="38100" dist="38100" dir="2700000" algn="tl">
                    <a:srgbClr val="000000">
                      <a:alpha val="43137"/>
                    </a:srgbClr>
                  </a:outerShdw>
                </a:effectLst>
                <a:latin typeface="Comic Sans MS" panose="030F0702030302020204" charset="0"/>
                <a:cs typeface="Comic Sans MS" panose="030F0702030302020204" charset="0"/>
              </a:rPr>
              <a:t>1988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8" fill="hold" nodeType="afterEffect">
                                  <p:stCondLst>
                                    <p:cond delay="0"/>
                                  </p:stCondLst>
                                  <p:childTnLst>
                                    <p:set>
                                      <p:cBhvr>
                                        <p:cTn id="6" dur="1000"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7" presetClass="entr" presetSubtype="8" fill="hold" nodeType="withEffect">
                                  <p:stCondLst>
                                    <p:cond delay="0"/>
                                  </p:stCondLst>
                                  <p:childTnLst>
                                    <p:set>
                                      <p:cBhvr>
                                        <p:cTn id="10" dur="1000" fill="hold">
                                          <p:stCondLst>
                                            <p:cond delay="0"/>
                                          </p:stCondLst>
                                        </p:cTn>
                                        <p:tgtEl>
                                          <p:spTgt spid="3">
                                            <p:txEl>
                                              <p:pRg st="1" end="1"/>
                                            </p:txEl>
                                          </p:spTgt>
                                        </p:tgtEl>
                                        <p:attrNameLst>
                                          <p:attrName>style.visibility</p:attrName>
                                        </p:attrNameLst>
                                      </p:cBhvr>
                                      <p:to>
                                        <p:strVal val="visible"/>
                                      </p:to>
                                    </p:set>
                                    <p:anim calcmode="lin" valueType="num">
                                      <p:cBhvr additive="base">
                                        <p:cTn id="11" dur="10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7" presetClass="entr" presetSubtype="2" fill="hold" grpId="0" nodeType="afterEffect">
                                  <p:stCondLst>
                                    <p:cond delay="0"/>
                                  </p:stCondLst>
                                  <p:childTnLst>
                                    <p:set>
                                      <p:cBhvr>
                                        <p:cTn id="15" dur="1000" fill="hold">
                                          <p:stCondLst>
                                            <p:cond delay="0"/>
                                          </p:stCondLst>
                                        </p:cTn>
                                        <p:tgtEl>
                                          <p:spTgt spid="4">
                                            <p:txEl>
                                              <p:pRg st="0" end="0"/>
                                            </p:txEl>
                                          </p:spTgt>
                                        </p:tgtEl>
                                        <p:attrNameLst>
                                          <p:attrName>style.visibility</p:attrName>
                                        </p:attrNameLst>
                                      </p:cBhvr>
                                      <p:to>
                                        <p:strVal val="visible"/>
                                      </p:to>
                                    </p:set>
                                    <p:anim calcmode="lin" valueType="num">
                                      <p:cBhvr additive="base">
                                        <p:cTn id="16" dur="10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7" dur="1000" fill="hold"/>
                                        <p:tgtEl>
                                          <p:spTgt spid="4">
                                            <p:txEl>
                                              <p:pRg st="0" end="0"/>
                                            </p:txEl>
                                          </p:spTgt>
                                        </p:tgtEl>
                                        <p:attrNameLst>
                                          <p:attrName>ppt_y</p:attrName>
                                        </p:attrNameLst>
                                      </p:cBhvr>
                                      <p:tavLst>
                                        <p:tav tm="0">
                                          <p:val>
                                            <p:strVal val="#ppt_y"/>
                                          </p:val>
                                        </p:tav>
                                        <p:tav tm="100000">
                                          <p:val>
                                            <p:strVal val="#ppt_y"/>
                                          </p:val>
                                        </p:tav>
                                      </p:tavLst>
                                    </p:anim>
                                  </p:childTnLst>
                                </p:cTn>
                              </p:par>
                              <p:par>
                                <p:cTn id="18" presetID="7" presetClass="entr" presetSubtype="2" fill="hold" grpId="0" nodeType="withEffect">
                                  <p:stCondLst>
                                    <p:cond delay="0"/>
                                  </p:stCondLst>
                                  <p:childTnLst>
                                    <p:set>
                                      <p:cBhvr>
                                        <p:cTn id="19" dur="1000" fill="hold">
                                          <p:stCondLst>
                                            <p:cond delay="0"/>
                                          </p:stCondLst>
                                        </p:cTn>
                                        <p:tgtEl>
                                          <p:spTgt spid="4">
                                            <p:txEl>
                                              <p:pRg st="1" end="1"/>
                                            </p:txEl>
                                          </p:spTgt>
                                        </p:tgtEl>
                                        <p:attrNameLst>
                                          <p:attrName>style.visibility</p:attrName>
                                        </p:attrNameLst>
                                      </p:cBhvr>
                                      <p:to>
                                        <p:strVal val="visible"/>
                                      </p:to>
                                    </p:set>
                                    <p:anim calcmode="lin" valueType="num">
                                      <p:cBhvr additive="base">
                                        <p:cTn id="20" dur="1000" fill="hold"/>
                                        <p:tgtEl>
                                          <p:spTgt spid="4">
                                            <p:txEl>
                                              <p:pRg st="1" end="1"/>
                                            </p:txEl>
                                          </p:spTgt>
                                        </p:tgtEl>
                                        <p:attrNameLst>
                                          <p:attrName>ppt_x</p:attrName>
                                        </p:attrNameLst>
                                      </p:cBhvr>
                                      <p:tavLst>
                                        <p:tav tm="0">
                                          <p:val>
                                            <p:strVal val="1+#ppt_w/2"/>
                                          </p:val>
                                        </p:tav>
                                        <p:tav tm="100000">
                                          <p:val>
                                            <p:strVal val="#ppt_x"/>
                                          </p:val>
                                        </p:tav>
                                      </p:tavLst>
                                    </p:anim>
                                    <p:anim calcmode="lin" valueType="num">
                                      <p:cBhvr additive="base">
                                        <p:cTn id="21" dur="10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7" presetClass="entr" presetSubtype="8" fill="hold" grpId="0" nodeType="afterEffect">
                                  <p:stCondLst>
                                    <p:cond delay="0"/>
                                  </p:stCondLst>
                                  <p:childTnLst>
                                    <p:set>
                                      <p:cBhvr>
                                        <p:cTn id="24" dur="1000" fill="hold">
                                          <p:stCondLst>
                                            <p:cond delay="0"/>
                                          </p:stCondLst>
                                        </p:cTn>
                                        <p:tgtEl>
                                          <p:spTgt spid="6">
                                            <p:txEl>
                                              <p:pRg st="0" end="0"/>
                                            </p:txEl>
                                          </p:spTgt>
                                        </p:tgtEl>
                                        <p:attrNameLst>
                                          <p:attrName>style.visibility</p:attrName>
                                        </p:attrNameLst>
                                      </p:cBhvr>
                                      <p:to>
                                        <p:strVal val="visible"/>
                                      </p:to>
                                    </p:set>
                                    <p:anim calcmode="lin" valueType="num">
                                      <p:cBhvr additive="base">
                                        <p:cTn id="25" dur="10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6">
                                            <p:txEl>
                                              <p:pRg st="0" end="0"/>
                                            </p:txEl>
                                          </p:spTgt>
                                        </p:tgtEl>
                                        <p:attrNameLst>
                                          <p:attrName>ppt_y</p:attrName>
                                        </p:attrNameLst>
                                      </p:cBhvr>
                                      <p:tavLst>
                                        <p:tav tm="0">
                                          <p:val>
                                            <p:strVal val="#ppt_y"/>
                                          </p:val>
                                        </p:tav>
                                        <p:tav tm="100000">
                                          <p:val>
                                            <p:strVal val="#ppt_y"/>
                                          </p:val>
                                        </p:tav>
                                      </p:tavLst>
                                    </p:anim>
                                  </p:childTnLst>
                                </p:cTn>
                              </p:par>
                              <p:par>
                                <p:cTn id="27" presetID="7" presetClass="entr" presetSubtype="2" fill="hold" grpId="0" nodeType="withEffect">
                                  <p:stCondLst>
                                    <p:cond delay="0"/>
                                  </p:stCondLst>
                                  <p:childTnLst>
                                    <p:set>
                                      <p:cBhvr>
                                        <p:cTn id="28" dur="1000" fill="hold">
                                          <p:stCondLst>
                                            <p:cond delay="0"/>
                                          </p:stCondLst>
                                        </p:cTn>
                                        <p:tgtEl>
                                          <p:spTgt spid="6">
                                            <p:txEl>
                                              <p:pRg st="1" end="1"/>
                                            </p:txEl>
                                          </p:spTgt>
                                        </p:tgtEl>
                                        <p:attrNameLst>
                                          <p:attrName>style.visibility</p:attrName>
                                        </p:attrNameLst>
                                      </p:cBhvr>
                                      <p:to>
                                        <p:strVal val="visible"/>
                                      </p:to>
                                    </p:set>
                                    <p:anim calcmode="lin" valueType="num">
                                      <p:cBhvr additive="base">
                                        <p:cTn id="29" dur="1000" fill="hold"/>
                                        <p:tgtEl>
                                          <p:spTgt spid="6">
                                            <p:txEl>
                                              <p:pRg st="1" end="1"/>
                                            </p:txEl>
                                          </p:spTgt>
                                        </p:tgtEl>
                                        <p:attrNameLst>
                                          <p:attrName>ppt_x</p:attrName>
                                        </p:attrNameLst>
                                      </p:cBhvr>
                                      <p:tavLst>
                                        <p:tav tm="0">
                                          <p:val>
                                            <p:strVal val="1+#ppt_w/2"/>
                                          </p:val>
                                        </p:tav>
                                        <p:tav tm="100000">
                                          <p:val>
                                            <p:strVal val="#ppt_x"/>
                                          </p:val>
                                        </p:tav>
                                      </p:tavLst>
                                    </p:anim>
                                    <p:anim calcmode="lin" valueType="num">
                                      <p:cBhvr additive="base">
                                        <p:cTn id="30" dur="10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Content Placeholder 3"/>
          <p:cNvSpPr>
            <a:spLocks noGrp="1"/>
          </p:cNvSpPr>
          <p:nvPr>
            <p:ph sz="half" idx="2"/>
          </p:nvPr>
        </p:nvSpPr>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Rounded Rectangle 7"/>
          <p:cNvSpPr/>
          <p:nvPr/>
        </p:nvSpPr>
        <p:spPr>
          <a:xfrm>
            <a:off x="1202055" y="990600"/>
            <a:ext cx="3457575" cy="2699385"/>
          </a:xfrm>
          <a:prstGeom prst="roundRect">
            <a:avLst/>
          </a:prstGeom>
          <a:blipFill rotWithShape="1">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p:cNvSpPr>
            <a:spLocks noGrp="1"/>
          </p:cNvSpPr>
          <p:nvPr/>
        </p:nvSpPr>
        <p:spPr>
          <a:xfrm>
            <a:off x="934720" y="4367530"/>
            <a:ext cx="3725545" cy="1231900"/>
          </a:xfrm>
          <a:prstGeom prst="rect">
            <a:avLst/>
          </a:prstGeom>
        </p:spPr>
        <p:txBody>
          <a:bodyPr vert="horz" lIns="91440" tIns="45720" rIns="91440" bIns="45720" rtlCol="0">
            <a:normAutofit fontScale="5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ctr">
              <a:buNone/>
            </a:pPr>
            <a:r>
              <a:rPr lang="en-US" sz="8800" b="1">
                <a:solidFill>
                  <a:schemeClr val="tx1"/>
                </a:solidFill>
                <a:effectLst>
                  <a:outerShdw blurRad="38100" dist="38100" dir="2700000" algn="tl">
                    <a:srgbClr val="000000">
                      <a:alpha val="43137"/>
                    </a:srgbClr>
                  </a:outerShdw>
                </a:effectLst>
                <a:latin typeface="Gabriola" panose="04040605051002020D02" charset="0"/>
                <a:cs typeface="Gabriola" panose="04040605051002020D02" charset="0"/>
              </a:rPr>
              <a:t>Copley meda</a:t>
            </a:r>
            <a:r>
              <a:rPr lang="en-US" sz="8000" b="1">
                <a:solidFill>
                  <a:schemeClr val="tx1"/>
                </a:solidFill>
                <a:effectLst>
                  <a:outerShdw blurRad="38100" dist="38100" dir="2700000" algn="tl">
                    <a:srgbClr val="000000">
                      <a:alpha val="43137"/>
                    </a:srgbClr>
                  </a:outerShdw>
                </a:effectLst>
                <a:latin typeface="Gabriola" panose="04040605051002020D02" charset="0"/>
                <a:cs typeface="Gabriola" panose="04040605051002020D02" charset="0"/>
              </a:rPr>
              <a:t>l</a:t>
            </a:r>
            <a:endParaRPr lang="en-US" sz="4800" b="1">
              <a:solidFill>
                <a:schemeClr val="tx1"/>
              </a:solidFill>
              <a:effectLst>
                <a:outerShdw blurRad="38100" dist="38100" dir="2700000" algn="tl">
                  <a:srgbClr val="000000">
                    <a:alpha val="43137"/>
                  </a:srgbClr>
                </a:outerShdw>
              </a:effectLst>
              <a:latin typeface="Comic Sans MS" panose="030F0702030302020204" charset="0"/>
              <a:cs typeface="Comic Sans MS" panose="030F0702030302020204" charset="0"/>
            </a:endParaRPr>
          </a:p>
          <a:p>
            <a:pPr marL="0" indent="0" algn="ctr" fontAlgn="ctr">
              <a:buNone/>
            </a:pPr>
            <a:r>
              <a:rPr lang="en-US" sz="5400" b="1">
                <a:solidFill>
                  <a:schemeClr val="tx1"/>
                </a:solidFill>
                <a:effectLst>
                  <a:outerShdw blurRad="38100" dist="38100" dir="2700000" algn="tl">
                    <a:srgbClr val="000000">
                      <a:alpha val="43137"/>
                    </a:srgbClr>
                  </a:outerShdw>
                </a:effectLst>
                <a:latin typeface="Comic Sans MS" panose="030F0702030302020204" charset="0"/>
                <a:cs typeface="Comic Sans MS" panose="030F0702030302020204" charset="0"/>
              </a:rPr>
              <a:t>2006</a:t>
            </a:r>
          </a:p>
        </p:txBody>
      </p:sp>
      <p:sp>
        <p:nvSpPr>
          <p:cNvPr id="10" name="Rounded Rectangle 9"/>
          <p:cNvSpPr/>
          <p:nvPr/>
        </p:nvSpPr>
        <p:spPr>
          <a:xfrm>
            <a:off x="7367905" y="989965"/>
            <a:ext cx="3706495" cy="2700020"/>
          </a:xfrm>
          <a:prstGeom prst="roundRect">
            <a:avLst/>
          </a:prstGeom>
          <a:blipFill rotWithShape="1">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p:cNvSpPr>
            <a:spLocks noGrp="1"/>
          </p:cNvSpPr>
          <p:nvPr/>
        </p:nvSpPr>
        <p:spPr>
          <a:xfrm>
            <a:off x="7070090" y="4367530"/>
            <a:ext cx="4221480" cy="149987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ctr">
              <a:buNone/>
            </a:pPr>
            <a:r>
              <a:rPr lang="en-US" sz="4000" b="1">
                <a:solidFill>
                  <a:schemeClr val="tx1"/>
                </a:solidFill>
                <a:effectLst>
                  <a:outerShdw blurRad="38100" dist="38100" dir="2700000" algn="tl">
                    <a:srgbClr val="000000">
                      <a:alpha val="43137"/>
                    </a:srgbClr>
                  </a:outerShdw>
                </a:effectLst>
                <a:latin typeface="Gabriola" panose="04040605051002020D02" charset="0"/>
                <a:cs typeface="Gabriola" panose="04040605051002020D02" charset="0"/>
              </a:rPr>
              <a:t>Presidential medal </a:t>
            </a:r>
          </a:p>
          <a:p>
            <a:pPr marL="0" indent="0" algn="ctr" fontAlgn="ctr">
              <a:buNone/>
            </a:pPr>
            <a:r>
              <a:rPr lang="en-US" sz="4000" b="1">
                <a:solidFill>
                  <a:schemeClr val="tx1"/>
                </a:solidFill>
                <a:effectLst>
                  <a:outerShdw blurRad="38100" dist="38100" dir="2700000" algn="tl">
                    <a:srgbClr val="000000">
                      <a:alpha val="43137"/>
                    </a:srgbClr>
                  </a:outerShdw>
                </a:effectLst>
                <a:latin typeface="Gabriola" panose="04040605051002020D02" charset="0"/>
                <a:cs typeface="Gabriola" panose="04040605051002020D02" charset="0"/>
              </a:rPr>
              <a:t>of  freedom</a:t>
            </a:r>
          </a:p>
          <a:p>
            <a:pPr marL="0" indent="0" algn="ctr" fontAlgn="ctr">
              <a:buNone/>
            </a:pPr>
            <a:r>
              <a:rPr lang="en-US" sz="2400" b="1">
                <a:solidFill>
                  <a:schemeClr val="tx1"/>
                </a:solidFill>
                <a:effectLst>
                  <a:outerShdw blurRad="38100" dist="38100" dir="2700000" algn="tl">
                    <a:srgbClr val="000000">
                      <a:alpha val="43137"/>
                    </a:srgbClr>
                  </a:outerShdw>
                </a:effectLst>
                <a:latin typeface="Comic Sans MS" panose="030F0702030302020204" charset="0"/>
                <a:cs typeface="Comic Sans MS" panose="030F0702030302020204" charset="0"/>
              </a:rPr>
              <a:t>2009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8" fill="hold" grpId="0" nodeType="afterEffect">
                                  <p:stCondLst>
                                    <p:cond delay="0"/>
                                  </p:stCondLst>
                                  <p:childTnLst>
                                    <p:set>
                                      <p:cBhvr>
                                        <p:cTn id="6" dur="1000" fill="hold">
                                          <p:stCondLst>
                                            <p:cond delay="0"/>
                                          </p:stCondLst>
                                        </p:cTn>
                                        <p:tgtEl>
                                          <p:spTgt spid="9">
                                            <p:txEl>
                                              <p:pRg st="0" end="0"/>
                                            </p:txEl>
                                          </p:spTgt>
                                        </p:tgtEl>
                                        <p:attrNameLst>
                                          <p:attrName>style.visibility</p:attrName>
                                        </p:attrNameLst>
                                      </p:cBhvr>
                                      <p:to>
                                        <p:strVal val="visible"/>
                                      </p:to>
                                    </p:set>
                                    <p:anim calcmode="lin" valueType="num">
                                      <p:cBhvr additive="base">
                                        <p:cTn id="7" dur="10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9">
                                            <p:txEl>
                                              <p:pRg st="0" end="0"/>
                                            </p:txEl>
                                          </p:spTgt>
                                        </p:tgtEl>
                                        <p:attrNameLst>
                                          <p:attrName>ppt_y</p:attrName>
                                        </p:attrNameLst>
                                      </p:cBhvr>
                                      <p:tavLst>
                                        <p:tav tm="0">
                                          <p:val>
                                            <p:strVal val="#ppt_y"/>
                                          </p:val>
                                        </p:tav>
                                        <p:tav tm="100000">
                                          <p:val>
                                            <p:strVal val="#ppt_y"/>
                                          </p:val>
                                        </p:tav>
                                      </p:tavLst>
                                    </p:anim>
                                  </p:childTnLst>
                                </p:cTn>
                              </p:par>
                              <p:par>
                                <p:cTn id="9" presetID="7" presetClass="entr" presetSubtype="8" fill="hold" grpId="0" nodeType="withEffect">
                                  <p:stCondLst>
                                    <p:cond delay="0"/>
                                  </p:stCondLst>
                                  <p:childTnLst>
                                    <p:set>
                                      <p:cBhvr>
                                        <p:cTn id="10" dur="1000" fill="hold">
                                          <p:stCondLst>
                                            <p:cond delay="0"/>
                                          </p:stCondLst>
                                        </p:cTn>
                                        <p:tgtEl>
                                          <p:spTgt spid="9">
                                            <p:txEl>
                                              <p:pRg st="1" end="1"/>
                                            </p:txEl>
                                          </p:spTgt>
                                        </p:tgtEl>
                                        <p:attrNameLst>
                                          <p:attrName>style.visibility</p:attrName>
                                        </p:attrNameLst>
                                      </p:cBhvr>
                                      <p:to>
                                        <p:strVal val="visible"/>
                                      </p:to>
                                    </p:set>
                                    <p:anim calcmode="lin" valueType="num">
                                      <p:cBhvr additive="base">
                                        <p:cTn id="11" dur="1000" fill="hold"/>
                                        <p:tgtEl>
                                          <p:spTgt spid="9">
                                            <p:txEl>
                                              <p:pRg st="1" end="1"/>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9">
                                            <p:txEl>
                                              <p:pRg st="1" end="1"/>
                                            </p:txEl>
                                          </p:spTgt>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7" presetClass="entr" presetSubtype="2" fill="hold" grpId="0" nodeType="afterEffect">
                                  <p:stCondLst>
                                    <p:cond delay="0"/>
                                  </p:stCondLst>
                                  <p:childTnLst>
                                    <p:set>
                                      <p:cBhvr>
                                        <p:cTn id="15" dur="1000" fill="hold">
                                          <p:stCondLst>
                                            <p:cond delay="0"/>
                                          </p:stCondLst>
                                        </p:cTn>
                                        <p:tgtEl>
                                          <p:spTgt spid="11">
                                            <p:txEl>
                                              <p:pRg st="0" end="0"/>
                                            </p:txEl>
                                          </p:spTgt>
                                        </p:tgtEl>
                                        <p:attrNameLst>
                                          <p:attrName>style.visibility</p:attrName>
                                        </p:attrNameLst>
                                      </p:cBhvr>
                                      <p:to>
                                        <p:strVal val="visible"/>
                                      </p:to>
                                    </p:set>
                                    <p:anim calcmode="lin" valueType="num">
                                      <p:cBhvr additive="base">
                                        <p:cTn id="16" dur="10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17" dur="1000" fill="hold"/>
                                        <p:tgtEl>
                                          <p:spTgt spid="11">
                                            <p:txEl>
                                              <p:pRg st="0" end="0"/>
                                            </p:txEl>
                                          </p:spTgt>
                                        </p:tgtEl>
                                        <p:attrNameLst>
                                          <p:attrName>ppt_y</p:attrName>
                                        </p:attrNameLst>
                                      </p:cBhvr>
                                      <p:tavLst>
                                        <p:tav tm="0">
                                          <p:val>
                                            <p:strVal val="#ppt_y"/>
                                          </p:val>
                                        </p:tav>
                                        <p:tav tm="100000">
                                          <p:val>
                                            <p:strVal val="#ppt_y"/>
                                          </p:val>
                                        </p:tav>
                                      </p:tavLst>
                                    </p:anim>
                                  </p:childTnLst>
                                </p:cTn>
                              </p:par>
                              <p:par>
                                <p:cTn id="18" presetID="7" presetClass="entr" presetSubtype="2" fill="hold" grpId="0" nodeType="withEffect">
                                  <p:stCondLst>
                                    <p:cond delay="0"/>
                                  </p:stCondLst>
                                  <p:childTnLst>
                                    <p:set>
                                      <p:cBhvr>
                                        <p:cTn id="19" dur="1000" fill="hold">
                                          <p:stCondLst>
                                            <p:cond delay="0"/>
                                          </p:stCondLst>
                                        </p:cTn>
                                        <p:tgtEl>
                                          <p:spTgt spid="11">
                                            <p:txEl>
                                              <p:pRg st="1" end="1"/>
                                            </p:txEl>
                                          </p:spTgt>
                                        </p:tgtEl>
                                        <p:attrNameLst>
                                          <p:attrName>style.visibility</p:attrName>
                                        </p:attrNameLst>
                                      </p:cBhvr>
                                      <p:to>
                                        <p:strVal val="visible"/>
                                      </p:to>
                                    </p:set>
                                    <p:anim calcmode="lin" valueType="num">
                                      <p:cBhvr additive="base">
                                        <p:cTn id="20" dur="1000" fill="hold"/>
                                        <p:tgtEl>
                                          <p:spTgt spid="11">
                                            <p:txEl>
                                              <p:pRg st="1" end="1"/>
                                            </p:txEl>
                                          </p:spTgt>
                                        </p:tgtEl>
                                        <p:attrNameLst>
                                          <p:attrName>ppt_x</p:attrName>
                                        </p:attrNameLst>
                                      </p:cBhvr>
                                      <p:tavLst>
                                        <p:tav tm="0">
                                          <p:val>
                                            <p:strVal val="1+#ppt_w/2"/>
                                          </p:val>
                                        </p:tav>
                                        <p:tav tm="100000">
                                          <p:val>
                                            <p:strVal val="#ppt_x"/>
                                          </p:val>
                                        </p:tav>
                                      </p:tavLst>
                                    </p:anim>
                                    <p:anim calcmode="lin" valueType="num">
                                      <p:cBhvr additive="base">
                                        <p:cTn id="21" dur="1000" fill="hold"/>
                                        <p:tgtEl>
                                          <p:spTgt spid="11">
                                            <p:txEl>
                                              <p:pRg st="1" end="1"/>
                                            </p:txEl>
                                          </p:spTgt>
                                        </p:tgtEl>
                                        <p:attrNameLst>
                                          <p:attrName>ppt_y</p:attrName>
                                        </p:attrNameLst>
                                      </p:cBhvr>
                                      <p:tavLst>
                                        <p:tav tm="0">
                                          <p:val>
                                            <p:strVal val="#ppt_y"/>
                                          </p:val>
                                        </p:tav>
                                        <p:tav tm="100000">
                                          <p:val>
                                            <p:strVal val="#ppt_y"/>
                                          </p:val>
                                        </p:tav>
                                      </p:tavLst>
                                    </p:anim>
                                  </p:childTnLst>
                                </p:cTn>
                              </p:par>
                              <p:par>
                                <p:cTn id="22" presetID="7" presetClass="entr" presetSubtype="2" fill="hold" grpId="0" nodeType="withEffect">
                                  <p:stCondLst>
                                    <p:cond delay="0"/>
                                  </p:stCondLst>
                                  <p:childTnLst>
                                    <p:set>
                                      <p:cBhvr>
                                        <p:cTn id="23" dur="1000" fill="hold">
                                          <p:stCondLst>
                                            <p:cond delay="0"/>
                                          </p:stCondLst>
                                        </p:cTn>
                                        <p:tgtEl>
                                          <p:spTgt spid="11">
                                            <p:txEl>
                                              <p:pRg st="2" end="2"/>
                                            </p:txEl>
                                          </p:spTgt>
                                        </p:tgtEl>
                                        <p:attrNameLst>
                                          <p:attrName>style.visibility</p:attrName>
                                        </p:attrNameLst>
                                      </p:cBhvr>
                                      <p:to>
                                        <p:strVal val="visible"/>
                                      </p:to>
                                    </p:set>
                                    <p:anim calcmode="lin" valueType="num">
                                      <p:cBhvr additive="base">
                                        <p:cTn id="24" dur="1000" fill="hold"/>
                                        <p:tgtEl>
                                          <p:spTgt spid="11">
                                            <p:txEl>
                                              <p:pRg st="2" end="2"/>
                                            </p:txEl>
                                          </p:spTgt>
                                        </p:tgtEl>
                                        <p:attrNameLst>
                                          <p:attrName>ppt_x</p:attrName>
                                        </p:attrNameLst>
                                      </p:cBhvr>
                                      <p:tavLst>
                                        <p:tav tm="0">
                                          <p:val>
                                            <p:strVal val="1+#ppt_w/2"/>
                                          </p:val>
                                        </p:tav>
                                        <p:tav tm="100000">
                                          <p:val>
                                            <p:strVal val="#ppt_x"/>
                                          </p:val>
                                        </p:tav>
                                      </p:tavLst>
                                    </p:anim>
                                    <p:anim calcmode="lin" valueType="num">
                                      <p:cBhvr additive="base">
                                        <p:cTn id="25" dur="1000" fill="hold"/>
                                        <p:tgtEl>
                                          <p:spTgt spid="1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1"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06215" y="2519680"/>
            <a:ext cx="7605395" cy="1325880"/>
          </a:xfrm>
        </p:spPr>
        <p:txBody>
          <a:bodyPr>
            <a:noAutofit/>
            <a:scene3d>
              <a:camera prst="orthographicFront"/>
              <a:lightRig rig="soft" dir="t">
                <a:rot lat="0" lon="0" rev="15600000"/>
              </a:lightRig>
            </a:scene3d>
            <a:sp3d extrusionH="57150" prstMaterial="softEdge">
              <a:bevelT w="25400" h="38100"/>
            </a:sp3d>
          </a:bodyPr>
          <a:lstStyle/>
          <a:p>
            <a:pPr algn="r"/>
            <a:r>
              <a:rPr lang="en-US" sz="9600" b="1">
                <a:solidFill>
                  <a:schemeClr val="accent4"/>
                </a:solidFill>
                <a:effectLst>
                  <a:outerShdw blurRad="38100" dist="38100" dir="2700000" algn="tl">
                    <a:srgbClr val="000000">
                      <a:alpha val="43137"/>
                    </a:srgbClr>
                  </a:outerShdw>
                </a:effectLst>
                <a:latin typeface="Gabriola" panose="04040605051002020D02" charset="0"/>
                <a:cs typeface="Gabriola" panose="04040605051002020D02" charset="0"/>
              </a:rPr>
              <a:t>books and paper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2000"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77000">
              <a:srgbClr val="05B2BD"/>
            </a:gs>
            <a:gs pos="100000">
              <a:schemeClr val="tx1">
                <a:lumMod val="65000"/>
                <a:lumOff val="35000"/>
              </a:schemeClr>
            </a:gs>
          </a:gsLst>
          <a:lin ang="5820000" scaled="0"/>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9610" y="518795"/>
            <a:ext cx="10664190" cy="5641975"/>
          </a:xfrm>
        </p:spPr>
        <p:txBody>
          <a:bodyPr>
            <a:normAutofit fontScale="90000" lnSpcReduction="20000"/>
          </a:bodyPr>
          <a:lstStyle/>
          <a:p>
            <a:pPr marL="0" indent="0">
              <a:buNone/>
            </a:pPr>
            <a:r>
              <a:rPr lang="en-US" dirty="0">
                <a:solidFill>
                  <a:schemeClr val="accent4"/>
                </a:solidFill>
              </a:rPr>
              <a:t>                                     </a:t>
            </a:r>
          </a:p>
          <a:p>
            <a:pPr marL="0" indent="0">
              <a:buNone/>
            </a:pPr>
            <a:endParaRPr lang="en-US" dirty="0">
              <a:solidFill>
                <a:schemeClr val="accent4"/>
              </a:solidFill>
            </a:endParaRPr>
          </a:p>
          <a:p>
            <a:pPr marL="0" indent="0">
              <a:buNone/>
            </a:pPr>
            <a:endParaRPr lang="en-US" dirty="0">
              <a:solidFill>
                <a:schemeClr val="accent4"/>
              </a:solidFill>
            </a:endParaRPr>
          </a:p>
          <a:p>
            <a:pPr marL="0" indent="0">
              <a:buNone/>
            </a:pPr>
            <a:r>
              <a:rPr lang="en-US" dirty="0">
                <a:solidFill>
                  <a:schemeClr val="accent4"/>
                </a:solidFill>
              </a:rPr>
              <a:t>                                   </a:t>
            </a:r>
            <a:r>
              <a:rPr lang="en-US" sz="3600" dirty="0">
                <a:solidFill>
                  <a:schemeClr val="accent4"/>
                </a:solidFill>
              </a:rPr>
              <a:t>     </a:t>
            </a:r>
            <a:r>
              <a:rPr lang="en-US" sz="4800" b="1" dirty="0">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rPr>
              <a:t>Tells about ideas of  hawking </a:t>
            </a:r>
            <a:endParaRPr lang="en-US" sz="4000" b="1" dirty="0">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endParaRPr>
          </a:p>
          <a:p>
            <a:pPr marL="0" indent="0">
              <a:buNone/>
            </a:pPr>
            <a:r>
              <a:rPr lang="en-US" sz="4000" b="1" dirty="0">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rPr>
              <a:t>     </a:t>
            </a:r>
            <a:r>
              <a:rPr lang="en-US" dirty="0">
                <a:solidFill>
                  <a:schemeClr val="accent4"/>
                </a:solidFill>
              </a:rPr>
              <a:t>                                     </a:t>
            </a:r>
            <a:r>
              <a:rPr lang="en-US" sz="4000" b="1" dirty="0">
                <a:solidFill>
                  <a:schemeClr val="tx1"/>
                </a:solidFill>
                <a:effectLst>
                  <a:reflection blurRad="6350" stA="53000" endA="300" endPos="35500" dir="5400000" sy="-90000" algn="bl" rotWithShape="0"/>
                </a:effectLst>
              </a:rPr>
              <a:t>1988</a:t>
            </a:r>
            <a:endParaRPr lang="en-US" dirty="0">
              <a:solidFill>
                <a:schemeClr val="tx1"/>
              </a:solidFill>
              <a:effectLst>
                <a:reflection blurRad="6350" stA="53000" endA="300" endPos="35500" dir="5400000" sy="-90000" algn="bl" rotWithShape="0"/>
              </a:effectLst>
            </a:endParaRPr>
          </a:p>
          <a:p>
            <a:pPr marL="0" indent="0">
              <a:buNone/>
            </a:pPr>
            <a:endParaRPr lang="en-US" dirty="0">
              <a:solidFill>
                <a:schemeClr val="accent4"/>
              </a:solidFill>
            </a:endParaRPr>
          </a:p>
          <a:p>
            <a:pPr marL="0" indent="0">
              <a:buNone/>
            </a:pPr>
            <a:endParaRPr lang="en-US" dirty="0">
              <a:solidFill>
                <a:schemeClr val="accent4"/>
              </a:solidFill>
            </a:endParaRPr>
          </a:p>
          <a:p>
            <a:pPr marL="0" indent="0">
              <a:buNone/>
            </a:pPr>
            <a:endParaRPr lang="en-US" dirty="0">
              <a:solidFill>
                <a:schemeClr val="accent4"/>
              </a:solidFill>
            </a:endParaRPr>
          </a:p>
          <a:p>
            <a:pPr marL="0" indent="0">
              <a:buNone/>
            </a:pPr>
            <a:r>
              <a:rPr lang="en-US" b="1" dirty="0">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rPr>
              <a:t>    </a:t>
            </a:r>
          </a:p>
          <a:p>
            <a:pPr marL="0" indent="0">
              <a:buNone/>
            </a:pPr>
            <a:r>
              <a:rPr lang="en-US" b="1" dirty="0">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rPr>
              <a:t>                                      </a:t>
            </a:r>
            <a:r>
              <a:rPr lang="en-US" sz="4000" b="1" dirty="0">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rPr>
              <a:t>L</a:t>
            </a:r>
            <a:r>
              <a:rPr lang="en-US" sz="4400" b="1" dirty="0">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rPr>
              <a:t>ectures and scientific thoughts of</a:t>
            </a:r>
          </a:p>
          <a:p>
            <a:pPr marL="0" indent="0">
              <a:buNone/>
            </a:pPr>
            <a:r>
              <a:rPr lang="en-US" sz="4400" b="1" dirty="0">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rPr>
              <a:t>                         Hawking</a:t>
            </a:r>
            <a:endParaRPr lang="en-US" b="1" dirty="0">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endParaRPr>
          </a:p>
          <a:p>
            <a:pPr marL="0" indent="0">
              <a:buNone/>
            </a:pPr>
            <a:r>
              <a:rPr lang="en-US" dirty="0">
                <a:solidFill>
                  <a:schemeClr val="accent4"/>
                </a:solidFill>
              </a:rPr>
              <a:t>                                                                              </a:t>
            </a:r>
            <a:r>
              <a:rPr lang="en-US" sz="4000" dirty="0">
                <a:solidFill>
                  <a:schemeClr val="accent4"/>
                </a:solidFill>
              </a:rPr>
              <a:t> </a:t>
            </a:r>
            <a:r>
              <a:rPr lang="en-US" sz="4000" b="1" dirty="0">
                <a:solidFill>
                  <a:schemeClr val="tx1"/>
                </a:solidFill>
                <a:effectLst>
                  <a:outerShdw blurRad="38100" dist="38100" dir="2700000" algn="tl">
                    <a:srgbClr val="000000">
                      <a:alpha val="43137"/>
                    </a:srgbClr>
                  </a:outerShdw>
                  <a:reflection blurRad="6350" stA="53000" endA="300" endPos="35500" dir="5400000" sy="-90000" algn="bl" rotWithShape="0"/>
                </a:effectLst>
              </a:rPr>
              <a:t>1993</a:t>
            </a:r>
          </a:p>
        </p:txBody>
      </p:sp>
      <p:pic>
        <p:nvPicPr>
          <p:cNvPr id="6" name="Content Placeholder 5" descr="blackholesbaby title"/>
          <p:cNvPicPr>
            <a:picLocks noGrp="1" noChangeAspect="1"/>
          </p:cNvPicPr>
          <p:nvPr>
            <p:ph sz="half" idx="4294967295"/>
          </p:nvPr>
        </p:nvPicPr>
        <p:blipFill>
          <a:blip r:embed="rId2"/>
          <a:stretch>
            <a:fillRect/>
          </a:stretch>
        </p:blipFill>
        <p:spPr>
          <a:xfrm>
            <a:off x="8662670" y="3178175"/>
            <a:ext cx="2346325" cy="3160395"/>
          </a:xfrm>
          <a:prstGeom prst="rect">
            <a:avLst/>
          </a:prstGeom>
        </p:spPr>
      </p:pic>
      <p:pic>
        <p:nvPicPr>
          <p:cNvPr id="10" name="Picture 9" descr="download"/>
          <p:cNvPicPr>
            <a:picLocks noChangeAspect="1"/>
          </p:cNvPicPr>
          <p:nvPr/>
        </p:nvPicPr>
        <p:blipFill>
          <a:blip r:embed="rId3"/>
          <a:stretch>
            <a:fillRect/>
          </a:stretch>
        </p:blipFill>
        <p:spPr>
          <a:xfrm>
            <a:off x="1118235" y="346075"/>
            <a:ext cx="2471420" cy="32207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8" fill="hold" nodeType="afterEffect">
                                  <p:stCondLst>
                                    <p:cond delay="0"/>
                                  </p:stCondLst>
                                  <p:childTnLst>
                                    <p:set>
                                      <p:cBhvr>
                                        <p:cTn id="6" dur="1000"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7" presetClass="entr" presetSubtype="8" fill="hold" nodeType="withEffect">
                                  <p:stCondLst>
                                    <p:cond delay="0"/>
                                  </p:stCondLst>
                                  <p:childTnLst>
                                    <p:set>
                                      <p:cBhvr>
                                        <p:cTn id="10" dur="1000" fill="hold">
                                          <p:stCondLst>
                                            <p:cond delay="0"/>
                                          </p:stCondLst>
                                        </p:cTn>
                                        <p:tgtEl>
                                          <p:spTgt spid="3">
                                            <p:txEl>
                                              <p:pRg st="3" end="3"/>
                                            </p:txEl>
                                          </p:spTgt>
                                        </p:tgtEl>
                                        <p:attrNameLst>
                                          <p:attrName>style.visibility</p:attrName>
                                        </p:attrNameLst>
                                      </p:cBhvr>
                                      <p:to>
                                        <p:strVal val="visible"/>
                                      </p:to>
                                    </p:set>
                                    <p:anim calcmode="lin" valueType="num">
                                      <p:cBhvr additive="base">
                                        <p:cTn id="11"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3">
                                            <p:txEl>
                                              <p:pRg st="3" end="3"/>
                                            </p:txEl>
                                          </p:spTgt>
                                        </p:tgtEl>
                                        <p:attrNameLst>
                                          <p:attrName>ppt_y</p:attrName>
                                        </p:attrNameLst>
                                      </p:cBhvr>
                                      <p:tavLst>
                                        <p:tav tm="0">
                                          <p:val>
                                            <p:strVal val="#ppt_y"/>
                                          </p:val>
                                        </p:tav>
                                        <p:tav tm="100000">
                                          <p:val>
                                            <p:strVal val="#ppt_y"/>
                                          </p:val>
                                        </p:tav>
                                      </p:tavLst>
                                    </p:anim>
                                  </p:childTnLst>
                                </p:cTn>
                              </p:par>
                              <p:par>
                                <p:cTn id="13" presetID="7" presetClass="entr" presetSubtype="8" fill="hold" nodeType="withEffect">
                                  <p:stCondLst>
                                    <p:cond delay="0"/>
                                  </p:stCondLst>
                                  <p:childTnLst>
                                    <p:set>
                                      <p:cBhvr>
                                        <p:cTn id="14" dur="1000" fill="hold">
                                          <p:stCondLst>
                                            <p:cond delay="0"/>
                                          </p:stCondLst>
                                        </p:cTn>
                                        <p:tgtEl>
                                          <p:spTgt spid="3">
                                            <p:txEl>
                                              <p:pRg st="4" end="4"/>
                                            </p:txEl>
                                          </p:spTgt>
                                        </p:tgtEl>
                                        <p:attrNameLst>
                                          <p:attrName>style.visibility</p:attrName>
                                        </p:attrNameLst>
                                      </p:cBhvr>
                                      <p:to>
                                        <p:strVal val="visible"/>
                                      </p:to>
                                    </p:set>
                                    <p:anim calcmode="lin" valueType="num">
                                      <p:cBhvr additive="base">
                                        <p:cTn id="15" dur="10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6" dur="10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7" presetClass="entr" presetSubtype="2" fill="hold" nodeType="afterEffect">
                                  <p:stCondLst>
                                    <p:cond delay="0"/>
                                  </p:stCondLst>
                                  <p:childTnLst>
                                    <p:set>
                                      <p:cBhvr>
                                        <p:cTn id="19" dur="1000" fill="hold">
                                          <p:stCondLst>
                                            <p:cond delay="0"/>
                                          </p:stCondLst>
                                        </p:cTn>
                                        <p:tgtEl>
                                          <p:spTgt spid="6"/>
                                        </p:tgtEl>
                                        <p:attrNameLst>
                                          <p:attrName>style.visibility</p:attrName>
                                        </p:attrNameLst>
                                      </p:cBhvr>
                                      <p:to>
                                        <p:strVal val="visible"/>
                                      </p:to>
                                    </p:set>
                                    <p:anim calcmode="lin" valueType="num">
                                      <p:cBhvr additive="base">
                                        <p:cTn id="20" dur="1000" fill="hold"/>
                                        <p:tgtEl>
                                          <p:spTgt spid="6"/>
                                        </p:tgtEl>
                                        <p:attrNameLst>
                                          <p:attrName>ppt_x</p:attrName>
                                        </p:attrNameLst>
                                      </p:cBhvr>
                                      <p:tavLst>
                                        <p:tav tm="0">
                                          <p:val>
                                            <p:strVal val="1+#ppt_w/2"/>
                                          </p:val>
                                        </p:tav>
                                        <p:tav tm="100000">
                                          <p:val>
                                            <p:strVal val="#ppt_x"/>
                                          </p:val>
                                        </p:tav>
                                      </p:tavLst>
                                    </p:anim>
                                    <p:anim calcmode="lin" valueType="num">
                                      <p:cBhvr additive="base">
                                        <p:cTn id="21" dur="1000" fill="hold"/>
                                        <p:tgtEl>
                                          <p:spTgt spid="6"/>
                                        </p:tgtEl>
                                        <p:attrNameLst>
                                          <p:attrName>ppt_y</p:attrName>
                                        </p:attrNameLst>
                                      </p:cBhvr>
                                      <p:tavLst>
                                        <p:tav tm="0">
                                          <p:val>
                                            <p:strVal val="#ppt_y"/>
                                          </p:val>
                                        </p:tav>
                                        <p:tav tm="100000">
                                          <p:val>
                                            <p:strVal val="#ppt_y"/>
                                          </p:val>
                                        </p:tav>
                                      </p:tavLst>
                                    </p:anim>
                                  </p:childTnLst>
                                </p:cTn>
                              </p:par>
                              <p:par>
                                <p:cTn id="22" presetID="7" presetClass="entr" presetSubtype="2" fill="hold" nodeType="withEffect">
                                  <p:stCondLst>
                                    <p:cond delay="0"/>
                                  </p:stCondLst>
                                  <p:childTnLst>
                                    <p:set>
                                      <p:cBhvr>
                                        <p:cTn id="23" dur="1000" fill="hold">
                                          <p:stCondLst>
                                            <p:cond delay="0"/>
                                          </p:stCondLst>
                                        </p:cTn>
                                        <p:tgtEl>
                                          <p:spTgt spid="3">
                                            <p:txEl>
                                              <p:pRg st="9" end="9"/>
                                            </p:txEl>
                                          </p:spTgt>
                                        </p:tgtEl>
                                        <p:attrNameLst>
                                          <p:attrName>style.visibility</p:attrName>
                                        </p:attrNameLst>
                                      </p:cBhvr>
                                      <p:to>
                                        <p:strVal val="visible"/>
                                      </p:to>
                                    </p:set>
                                    <p:anim calcmode="lin" valueType="num">
                                      <p:cBhvr additive="base">
                                        <p:cTn id="24" dur="1000" fill="hold"/>
                                        <p:tgtEl>
                                          <p:spTgt spid="3">
                                            <p:txEl>
                                              <p:pRg st="9" end="9"/>
                                            </p:txEl>
                                          </p:spTgt>
                                        </p:tgtEl>
                                        <p:attrNameLst>
                                          <p:attrName>ppt_x</p:attrName>
                                        </p:attrNameLst>
                                      </p:cBhvr>
                                      <p:tavLst>
                                        <p:tav tm="0">
                                          <p:val>
                                            <p:strVal val="1+#ppt_w/2"/>
                                          </p:val>
                                        </p:tav>
                                        <p:tav tm="100000">
                                          <p:val>
                                            <p:strVal val="#ppt_x"/>
                                          </p:val>
                                        </p:tav>
                                      </p:tavLst>
                                    </p:anim>
                                    <p:anim calcmode="lin" valueType="num">
                                      <p:cBhvr additive="base">
                                        <p:cTn id="25" dur="1000" fill="hold"/>
                                        <p:tgtEl>
                                          <p:spTgt spid="3">
                                            <p:txEl>
                                              <p:pRg st="9" end="9"/>
                                            </p:txEl>
                                          </p:spTgt>
                                        </p:tgtEl>
                                        <p:attrNameLst>
                                          <p:attrName>ppt_y</p:attrName>
                                        </p:attrNameLst>
                                      </p:cBhvr>
                                      <p:tavLst>
                                        <p:tav tm="0">
                                          <p:val>
                                            <p:strVal val="#ppt_y"/>
                                          </p:val>
                                        </p:tav>
                                        <p:tav tm="100000">
                                          <p:val>
                                            <p:strVal val="#ppt_y"/>
                                          </p:val>
                                        </p:tav>
                                      </p:tavLst>
                                    </p:anim>
                                  </p:childTnLst>
                                </p:cTn>
                              </p:par>
                              <p:par>
                                <p:cTn id="26" presetID="7" presetClass="entr" presetSubtype="2" fill="hold" nodeType="withEffect">
                                  <p:stCondLst>
                                    <p:cond delay="0"/>
                                  </p:stCondLst>
                                  <p:childTnLst>
                                    <p:set>
                                      <p:cBhvr>
                                        <p:cTn id="27" dur="1000" fill="hold">
                                          <p:stCondLst>
                                            <p:cond delay="0"/>
                                          </p:stCondLst>
                                        </p:cTn>
                                        <p:tgtEl>
                                          <p:spTgt spid="3">
                                            <p:txEl>
                                              <p:pRg st="10" end="10"/>
                                            </p:txEl>
                                          </p:spTgt>
                                        </p:tgtEl>
                                        <p:attrNameLst>
                                          <p:attrName>style.visibility</p:attrName>
                                        </p:attrNameLst>
                                      </p:cBhvr>
                                      <p:to>
                                        <p:strVal val="visible"/>
                                      </p:to>
                                    </p:set>
                                    <p:anim calcmode="lin" valueType="num">
                                      <p:cBhvr additive="base">
                                        <p:cTn id="28" dur="1000" fill="hold"/>
                                        <p:tgtEl>
                                          <p:spTgt spid="3">
                                            <p:txEl>
                                              <p:pRg st="10" end="10"/>
                                            </p:txEl>
                                          </p:spTgt>
                                        </p:tgtEl>
                                        <p:attrNameLst>
                                          <p:attrName>ppt_x</p:attrName>
                                        </p:attrNameLst>
                                      </p:cBhvr>
                                      <p:tavLst>
                                        <p:tav tm="0">
                                          <p:val>
                                            <p:strVal val="1+#ppt_w/2"/>
                                          </p:val>
                                        </p:tav>
                                        <p:tav tm="100000">
                                          <p:val>
                                            <p:strVal val="#ppt_x"/>
                                          </p:val>
                                        </p:tav>
                                      </p:tavLst>
                                    </p:anim>
                                    <p:anim calcmode="lin" valueType="num">
                                      <p:cBhvr additive="base">
                                        <p:cTn id="29" dur="1000" fill="hold"/>
                                        <p:tgtEl>
                                          <p:spTgt spid="3">
                                            <p:txEl>
                                              <p:pRg st="10" end="10"/>
                                            </p:txEl>
                                          </p:spTgt>
                                        </p:tgtEl>
                                        <p:attrNameLst>
                                          <p:attrName>ppt_y</p:attrName>
                                        </p:attrNameLst>
                                      </p:cBhvr>
                                      <p:tavLst>
                                        <p:tav tm="0">
                                          <p:val>
                                            <p:strVal val="#ppt_y"/>
                                          </p:val>
                                        </p:tav>
                                        <p:tav tm="100000">
                                          <p:val>
                                            <p:strVal val="#ppt_y"/>
                                          </p:val>
                                        </p:tav>
                                      </p:tavLst>
                                    </p:anim>
                                  </p:childTnLst>
                                </p:cTn>
                              </p:par>
                              <p:par>
                                <p:cTn id="30" presetID="7" presetClass="entr" presetSubtype="2" fill="hold" nodeType="withEffect">
                                  <p:stCondLst>
                                    <p:cond delay="0"/>
                                  </p:stCondLst>
                                  <p:childTnLst>
                                    <p:set>
                                      <p:cBhvr>
                                        <p:cTn id="31" dur="1000" fill="hold">
                                          <p:stCondLst>
                                            <p:cond delay="0"/>
                                          </p:stCondLst>
                                        </p:cTn>
                                        <p:tgtEl>
                                          <p:spTgt spid="3">
                                            <p:txEl>
                                              <p:pRg st="11" end="11"/>
                                            </p:txEl>
                                          </p:spTgt>
                                        </p:tgtEl>
                                        <p:attrNameLst>
                                          <p:attrName>style.visibility</p:attrName>
                                        </p:attrNameLst>
                                      </p:cBhvr>
                                      <p:to>
                                        <p:strVal val="visible"/>
                                      </p:to>
                                    </p:set>
                                    <p:anim calcmode="lin" valueType="num">
                                      <p:cBhvr additive="base">
                                        <p:cTn id="32" dur="1000" fill="hold"/>
                                        <p:tgtEl>
                                          <p:spTgt spid="3">
                                            <p:txEl>
                                              <p:pRg st="11" end="11"/>
                                            </p:txEl>
                                          </p:spTgt>
                                        </p:tgtEl>
                                        <p:attrNameLst>
                                          <p:attrName>ppt_x</p:attrName>
                                        </p:attrNameLst>
                                      </p:cBhvr>
                                      <p:tavLst>
                                        <p:tav tm="0">
                                          <p:val>
                                            <p:strVal val="1+#ppt_w/2"/>
                                          </p:val>
                                        </p:tav>
                                        <p:tav tm="100000">
                                          <p:val>
                                            <p:strVal val="#ppt_x"/>
                                          </p:val>
                                        </p:tav>
                                      </p:tavLst>
                                    </p:anim>
                                    <p:anim calcmode="lin" valueType="num">
                                      <p:cBhvr additive="base">
                                        <p:cTn id="33" dur="1000" fill="hold"/>
                                        <p:tgtEl>
                                          <p:spTgt spid="3">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77000">
              <a:srgbClr val="05B2BD"/>
            </a:gs>
            <a:gs pos="100000">
              <a:schemeClr val="tx1">
                <a:lumMod val="65000"/>
                <a:lumOff val="35000"/>
              </a:schemeClr>
            </a:gs>
          </a:gsLst>
          <a:lin ang="5820000" scaled="0"/>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9610" y="518795"/>
            <a:ext cx="10664190" cy="5641975"/>
          </a:xfrm>
        </p:spPr>
        <p:txBody>
          <a:bodyPr>
            <a:normAutofit fontScale="87500" lnSpcReduction="10000"/>
          </a:bodyPr>
          <a:lstStyle/>
          <a:p>
            <a:pPr marL="0" indent="0">
              <a:buNone/>
            </a:pPr>
            <a:r>
              <a:rPr lang="en-US">
                <a:solidFill>
                  <a:schemeClr val="accent4"/>
                </a:solidFill>
              </a:rPr>
              <a:t>                                     </a:t>
            </a:r>
          </a:p>
          <a:p>
            <a:pPr marL="0" indent="0">
              <a:buNone/>
            </a:pPr>
            <a:endParaRPr lang="en-US">
              <a:solidFill>
                <a:schemeClr val="accent4"/>
              </a:solidFill>
            </a:endParaRPr>
          </a:p>
          <a:p>
            <a:pPr marL="0" indent="0">
              <a:buNone/>
            </a:pPr>
            <a:endParaRPr lang="en-US">
              <a:solidFill>
                <a:schemeClr val="accent4"/>
              </a:solidFill>
            </a:endParaRPr>
          </a:p>
          <a:p>
            <a:pPr marL="0" indent="0">
              <a:buNone/>
            </a:pPr>
            <a:r>
              <a:rPr lang="en-US" sz="3600">
                <a:solidFill>
                  <a:schemeClr val="tx1"/>
                </a:solidFill>
                <a:effectLst>
                  <a:outerShdw blurRad="38100" dist="19050" dir="2700000" algn="tl" rotWithShape="0">
                    <a:schemeClr val="dk1">
                      <a:alpha val="40000"/>
                    </a:schemeClr>
                  </a:outerShdw>
                </a:effectLst>
              </a:rPr>
              <a:t>                                   </a:t>
            </a:r>
            <a:r>
              <a:rPr lang="en-US" sz="3600" b="1" i="1">
                <a:solidFill>
                  <a:schemeClr val="tx1"/>
                </a:solidFill>
                <a:effectLst>
                  <a:outerShdw blurRad="38100" dist="19050" dir="2700000" algn="tl" rotWithShape="0">
                    <a:schemeClr val="dk1">
                      <a:alpha val="40000"/>
                    </a:schemeClr>
                  </a:outerShdw>
                </a:effectLst>
              </a:rPr>
              <a:t>Sequal of a brief history of time</a:t>
            </a:r>
            <a:r>
              <a:rPr lang="en-US" sz="3600">
                <a:solidFill>
                  <a:schemeClr val="tx1"/>
                </a:solidFill>
                <a:effectLst>
                  <a:outerShdw blurRad="38100" dist="19050" dir="2700000" algn="tl" rotWithShape="0">
                    <a:schemeClr val="dk1">
                      <a:alpha val="40000"/>
                    </a:schemeClr>
                  </a:outerShdw>
                </a:effectLst>
              </a:rPr>
              <a:t>     </a:t>
            </a:r>
            <a:r>
              <a:rPr lang="en-US" sz="3600" b="1">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rPr>
              <a:t> </a:t>
            </a:r>
            <a:endParaRPr lang="en-US" sz="4000" b="1">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endParaRPr>
          </a:p>
          <a:p>
            <a:pPr marL="0" indent="0">
              <a:buNone/>
            </a:pPr>
            <a:r>
              <a:rPr lang="en-US" sz="4000" b="1">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rPr>
              <a:t>     </a:t>
            </a:r>
            <a:r>
              <a:rPr lang="en-US">
                <a:solidFill>
                  <a:schemeClr val="accent4"/>
                </a:solidFill>
              </a:rPr>
              <a:t>                                        </a:t>
            </a:r>
            <a:r>
              <a:rPr lang="en-US" sz="4000" b="1">
                <a:solidFill>
                  <a:schemeClr val="tx1"/>
                </a:solidFill>
                <a:effectLst>
                  <a:reflection blurRad="6350" stA="53000" endA="300" endPos="35500" dir="5400000" sy="-90000" algn="bl" rotWithShape="0"/>
                </a:effectLst>
              </a:rPr>
              <a:t>2001</a:t>
            </a:r>
            <a:endParaRPr lang="en-US">
              <a:solidFill>
                <a:schemeClr val="tx1"/>
              </a:solidFill>
              <a:effectLst>
                <a:reflection blurRad="6350" stA="53000" endA="300" endPos="35500" dir="5400000" sy="-90000" algn="bl" rotWithShape="0"/>
              </a:effectLst>
            </a:endParaRPr>
          </a:p>
          <a:p>
            <a:pPr marL="0" indent="0">
              <a:buNone/>
            </a:pPr>
            <a:r>
              <a:rPr lang="en-US">
                <a:solidFill>
                  <a:schemeClr val="accent4"/>
                </a:solidFill>
              </a:rPr>
              <a:t>  </a:t>
            </a:r>
          </a:p>
          <a:p>
            <a:pPr marL="0" indent="0">
              <a:buNone/>
            </a:pPr>
            <a:endParaRPr lang="en-US">
              <a:solidFill>
                <a:schemeClr val="accent4"/>
              </a:solidFill>
            </a:endParaRPr>
          </a:p>
          <a:p>
            <a:pPr marL="0" indent="0">
              <a:buNone/>
            </a:pPr>
            <a:endParaRPr lang="en-US">
              <a:solidFill>
                <a:schemeClr val="accent4"/>
              </a:solidFill>
            </a:endParaRPr>
          </a:p>
          <a:p>
            <a:pPr marL="0" indent="0">
              <a:buNone/>
            </a:pPr>
            <a:r>
              <a:rPr lang="en-US" b="1">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rPr>
              <a:t>    </a:t>
            </a:r>
          </a:p>
          <a:p>
            <a:pPr marL="0" indent="0">
              <a:buNone/>
            </a:pPr>
            <a:r>
              <a:rPr lang="en-US" b="1">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rPr>
              <a:t>                                                                        </a:t>
            </a:r>
            <a:r>
              <a:rPr lang="en-US" sz="4800" b="1">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rPr>
              <a:t>Five scientists works</a:t>
            </a:r>
            <a:endParaRPr lang="en-US" b="1">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endParaRPr>
          </a:p>
          <a:p>
            <a:pPr marL="0" indent="0">
              <a:buNone/>
            </a:pPr>
            <a:r>
              <a:rPr lang="en-US">
                <a:solidFill>
                  <a:schemeClr val="accent4"/>
                </a:solidFill>
              </a:rPr>
              <a:t>                                                                                      </a:t>
            </a:r>
            <a:r>
              <a:rPr lang="en-US" sz="4000">
                <a:solidFill>
                  <a:schemeClr val="accent4"/>
                </a:solidFill>
              </a:rPr>
              <a:t> </a:t>
            </a:r>
            <a:r>
              <a:rPr lang="en-US" sz="4000" b="1">
                <a:solidFill>
                  <a:schemeClr val="tx1"/>
                </a:solidFill>
                <a:effectLst>
                  <a:outerShdw blurRad="38100" dist="38100" dir="2700000" algn="tl">
                    <a:srgbClr val="000000">
                      <a:alpha val="43137"/>
                    </a:srgbClr>
                  </a:outerShdw>
                  <a:reflection blurRad="6350" stA="53000" endA="300" endPos="35500" dir="5400000" sy="-90000" algn="bl" rotWithShape="0"/>
                </a:effectLst>
              </a:rPr>
              <a:t>2002</a:t>
            </a:r>
          </a:p>
        </p:txBody>
      </p:sp>
      <p:pic>
        <p:nvPicPr>
          <p:cNvPr id="2" name="Picture 1" descr="theuniverse in nutshell"/>
          <p:cNvPicPr>
            <a:picLocks noChangeAspect="1"/>
          </p:cNvPicPr>
          <p:nvPr/>
        </p:nvPicPr>
        <p:blipFill>
          <a:blip r:embed="rId2"/>
          <a:stretch>
            <a:fillRect/>
          </a:stretch>
        </p:blipFill>
        <p:spPr>
          <a:xfrm>
            <a:off x="1116965" y="386715"/>
            <a:ext cx="2446020" cy="3077845"/>
          </a:xfrm>
          <a:prstGeom prst="rect">
            <a:avLst/>
          </a:prstGeom>
        </p:spPr>
      </p:pic>
      <p:pic>
        <p:nvPicPr>
          <p:cNvPr id="7" name="Picture 6" descr="51SS4TNZ03L"/>
          <p:cNvPicPr>
            <a:picLocks noChangeAspect="1"/>
          </p:cNvPicPr>
          <p:nvPr/>
        </p:nvPicPr>
        <p:blipFill>
          <a:blip r:embed="rId3"/>
          <a:stretch>
            <a:fillRect/>
          </a:stretch>
        </p:blipFill>
        <p:spPr>
          <a:xfrm>
            <a:off x="8743950" y="2934970"/>
            <a:ext cx="2609850" cy="3225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2" fill="hold" nodeType="afterEffect">
                                  <p:stCondLst>
                                    <p:cond delay="0"/>
                                  </p:stCondLst>
                                  <p:childTnLst>
                                    <p:set>
                                      <p:cBhvr>
                                        <p:cTn id="6" dur="1000"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7" presetClass="entr" presetSubtype="8" fill="hold" nodeType="withEffect">
                                  <p:stCondLst>
                                    <p:cond delay="0"/>
                                  </p:stCondLst>
                                  <p:childTnLst>
                                    <p:set>
                                      <p:cBhvr>
                                        <p:cTn id="10" dur="2000" fill="hold">
                                          <p:stCondLst>
                                            <p:cond delay="0"/>
                                          </p:stCondLst>
                                        </p:cTn>
                                        <p:tgtEl>
                                          <p:spTgt spid="3">
                                            <p:txEl>
                                              <p:pRg st="3" end="3"/>
                                            </p:txEl>
                                          </p:spTgt>
                                        </p:tgtEl>
                                        <p:attrNameLst>
                                          <p:attrName>style.visibility</p:attrName>
                                        </p:attrNameLst>
                                      </p:cBhvr>
                                      <p:to>
                                        <p:strVal val="visible"/>
                                      </p:to>
                                    </p:set>
                                    <p:anim calcmode="lin" valueType="num">
                                      <p:cBhvr additive="base">
                                        <p:cTn id="11" dur="2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12" dur="2000" fill="hold"/>
                                        <p:tgtEl>
                                          <p:spTgt spid="3">
                                            <p:txEl>
                                              <p:pRg st="3" end="3"/>
                                            </p:txEl>
                                          </p:spTgt>
                                        </p:tgtEl>
                                        <p:attrNameLst>
                                          <p:attrName>ppt_y</p:attrName>
                                        </p:attrNameLst>
                                      </p:cBhvr>
                                      <p:tavLst>
                                        <p:tav tm="0">
                                          <p:val>
                                            <p:strVal val="#ppt_y"/>
                                          </p:val>
                                        </p:tav>
                                        <p:tav tm="100000">
                                          <p:val>
                                            <p:strVal val="#ppt_y"/>
                                          </p:val>
                                        </p:tav>
                                      </p:tavLst>
                                    </p:anim>
                                  </p:childTnLst>
                                </p:cTn>
                              </p:par>
                              <p:par>
                                <p:cTn id="13" presetID="7" presetClass="entr" presetSubtype="8" fill="hold" nodeType="withEffect">
                                  <p:stCondLst>
                                    <p:cond delay="0"/>
                                  </p:stCondLst>
                                  <p:childTnLst>
                                    <p:set>
                                      <p:cBhvr>
                                        <p:cTn id="14" dur="2000" fill="hold">
                                          <p:stCondLst>
                                            <p:cond delay="0"/>
                                          </p:stCondLst>
                                        </p:cTn>
                                        <p:tgtEl>
                                          <p:spTgt spid="3">
                                            <p:txEl>
                                              <p:pRg st="4" end="4"/>
                                            </p:txEl>
                                          </p:spTgt>
                                        </p:tgtEl>
                                        <p:attrNameLst>
                                          <p:attrName>style.visibility</p:attrName>
                                        </p:attrNameLst>
                                      </p:cBhvr>
                                      <p:to>
                                        <p:strVal val="visible"/>
                                      </p:to>
                                    </p:set>
                                    <p:anim calcmode="lin" valueType="num">
                                      <p:cBhvr additive="base">
                                        <p:cTn id="15" dur="20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6" dur="20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7" presetClass="entr" presetSubtype="2" fill="hold" nodeType="afterEffect">
                                  <p:stCondLst>
                                    <p:cond delay="0"/>
                                  </p:stCondLst>
                                  <p:childTnLst>
                                    <p:set>
                                      <p:cBhvr>
                                        <p:cTn id="19" dur="1000" fill="hold">
                                          <p:stCondLst>
                                            <p:cond delay="0"/>
                                          </p:stCondLst>
                                        </p:cTn>
                                        <p:tgtEl>
                                          <p:spTgt spid="7"/>
                                        </p:tgtEl>
                                        <p:attrNameLst>
                                          <p:attrName>style.visibility</p:attrName>
                                        </p:attrNameLst>
                                      </p:cBhvr>
                                      <p:to>
                                        <p:strVal val="visible"/>
                                      </p:to>
                                    </p:set>
                                    <p:anim calcmode="lin" valueType="num">
                                      <p:cBhvr additive="base">
                                        <p:cTn id="20" dur="1000" fill="hold"/>
                                        <p:tgtEl>
                                          <p:spTgt spid="7"/>
                                        </p:tgtEl>
                                        <p:attrNameLst>
                                          <p:attrName>ppt_x</p:attrName>
                                        </p:attrNameLst>
                                      </p:cBhvr>
                                      <p:tavLst>
                                        <p:tav tm="0">
                                          <p:val>
                                            <p:strVal val="1+#ppt_w/2"/>
                                          </p:val>
                                        </p:tav>
                                        <p:tav tm="100000">
                                          <p:val>
                                            <p:strVal val="#ppt_x"/>
                                          </p:val>
                                        </p:tav>
                                      </p:tavLst>
                                    </p:anim>
                                    <p:anim calcmode="lin" valueType="num">
                                      <p:cBhvr additive="base">
                                        <p:cTn id="21" dur="1000" fill="hold"/>
                                        <p:tgtEl>
                                          <p:spTgt spid="7"/>
                                        </p:tgtEl>
                                        <p:attrNameLst>
                                          <p:attrName>ppt_y</p:attrName>
                                        </p:attrNameLst>
                                      </p:cBhvr>
                                      <p:tavLst>
                                        <p:tav tm="0">
                                          <p:val>
                                            <p:strVal val="#ppt_y"/>
                                          </p:val>
                                        </p:tav>
                                        <p:tav tm="100000">
                                          <p:val>
                                            <p:strVal val="#ppt_y"/>
                                          </p:val>
                                        </p:tav>
                                      </p:tavLst>
                                    </p:anim>
                                  </p:childTnLst>
                                </p:cTn>
                              </p:par>
                              <p:par>
                                <p:cTn id="22" presetID="7" presetClass="entr" presetSubtype="2" fill="hold" nodeType="withEffect">
                                  <p:stCondLst>
                                    <p:cond delay="0"/>
                                  </p:stCondLst>
                                  <p:childTnLst>
                                    <p:set>
                                      <p:cBhvr>
                                        <p:cTn id="23" dur="1000" fill="hold">
                                          <p:stCondLst>
                                            <p:cond delay="0"/>
                                          </p:stCondLst>
                                        </p:cTn>
                                        <p:tgtEl>
                                          <p:spTgt spid="3">
                                            <p:txEl>
                                              <p:pRg st="9" end="9"/>
                                            </p:txEl>
                                          </p:spTgt>
                                        </p:tgtEl>
                                        <p:attrNameLst>
                                          <p:attrName>style.visibility</p:attrName>
                                        </p:attrNameLst>
                                      </p:cBhvr>
                                      <p:to>
                                        <p:strVal val="visible"/>
                                      </p:to>
                                    </p:set>
                                    <p:anim calcmode="lin" valueType="num">
                                      <p:cBhvr additive="base">
                                        <p:cTn id="24" dur="1000" fill="hold"/>
                                        <p:tgtEl>
                                          <p:spTgt spid="3">
                                            <p:txEl>
                                              <p:pRg st="9" end="9"/>
                                            </p:txEl>
                                          </p:spTgt>
                                        </p:tgtEl>
                                        <p:attrNameLst>
                                          <p:attrName>ppt_x</p:attrName>
                                        </p:attrNameLst>
                                      </p:cBhvr>
                                      <p:tavLst>
                                        <p:tav tm="0">
                                          <p:val>
                                            <p:strVal val="1+#ppt_w/2"/>
                                          </p:val>
                                        </p:tav>
                                        <p:tav tm="100000">
                                          <p:val>
                                            <p:strVal val="#ppt_x"/>
                                          </p:val>
                                        </p:tav>
                                      </p:tavLst>
                                    </p:anim>
                                    <p:anim calcmode="lin" valueType="num">
                                      <p:cBhvr additive="base">
                                        <p:cTn id="25" dur="1000" fill="hold"/>
                                        <p:tgtEl>
                                          <p:spTgt spid="3">
                                            <p:txEl>
                                              <p:pRg st="9" end="9"/>
                                            </p:txEl>
                                          </p:spTgt>
                                        </p:tgtEl>
                                        <p:attrNameLst>
                                          <p:attrName>ppt_y</p:attrName>
                                        </p:attrNameLst>
                                      </p:cBhvr>
                                      <p:tavLst>
                                        <p:tav tm="0">
                                          <p:val>
                                            <p:strVal val="#ppt_y"/>
                                          </p:val>
                                        </p:tav>
                                        <p:tav tm="100000">
                                          <p:val>
                                            <p:strVal val="#ppt_y"/>
                                          </p:val>
                                        </p:tav>
                                      </p:tavLst>
                                    </p:anim>
                                  </p:childTnLst>
                                </p:cTn>
                              </p:par>
                              <p:par>
                                <p:cTn id="26" presetID="7" presetClass="entr" presetSubtype="2" fill="hold" nodeType="withEffect">
                                  <p:stCondLst>
                                    <p:cond delay="0"/>
                                  </p:stCondLst>
                                  <p:childTnLst>
                                    <p:set>
                                      <p:cBhvr>
                                        <p:cTn id="27" dur="1000" fill="hold">
                                          <p:stCondLst>
                                            <p:cond delay="0"/>
                                          </p:stCondLst>
                                        </p:cTn>
                                        <p:tgtEl>
                                          <p:spTgt spid="3">
                                            <p:txEl>
                                              <p:pRg st="10" end="10"/>
                                            </p:txEl>
                                          </p:spTgt>
                                        </p:tgtEl>
                                        <p:attrNameLst>
                                          <p:attrName>style.visibility</p:attrName>
                                        </p:attrNameLst>
                                      </p:cBhvr>
                                      <p:to>
                                        <p:strVal val="visible"/>
                                      </p:to>
                                    </p:set>
                                    <p:anim calcmode="lin" valueType="num">
                                      <p:cBhvr additive="base">
                                        <p:cTn id="28" dur="1000" fill="hold"/>
                                        <p:tgtEl>
                                          <p:spTgt spid="3">
                                            <p:txEl>
                                              <p:pRg st="10" end="10"/>
                                            </p:txEl>
                                          </p:spTgt>
                                        </p:tgtEl>
                                        <p:attrNameLst>
                                          <p:attrName>ppt_x</p:attrName>
                                        </p:attrNameLst>
                                      </p:cBhvr>
                                      <p:tavLst>
                                        <p:tav tm="0">
                                          <p:val>
                                            <p:strVal val="1+#ppt_w/2"/>
                                          </p:val>
                                        </p:tav>
                                        <p:tav tm="100000">
                                          <p:val>
                                            <p:strVal val="#ppt_x"/>
                                          </p:val>
                                        </p:tav>
                                      </p:tavLst>
                                    </p:anim>
                                    <p:anim calcmode="lin" valueType="num">
                                      <p:cBhvr additive="base">
                                        <p:cTn id="29" dur="10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77000">
              <a:srgbClr val="05B2BD"/>
            </a:gs>
            <a:gs pos="100000">
              <a:schemeClr val="tx1">
                <a:lumMod val="65000"/>
                <a:lumOff val="35000"/>
              </a:schemeClr>
            </a:gs>
          </a:gsLst>
          <a:lin ang="5820000" scaled="0"/>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9610" y="518795"/>
            <a:ext cx="10664190" cy="5906135"/>
          </a:xfrm>
        </p:spPr>
        <p:txBody>
          <a:bodyPr>
            <a:normAutofit fontScale="77500" lnSpcReduction="20000"/>
          </a:bodyPr>
          <a:lstStyle/>
          <a:p>
            <a:pPr marL="0" indent="0">
              <a:buNone/>
            </a:pPr>
            <a:r>
              <a:rPr lang="en-US" dirty="0">
                <a:solidFill>
                  <a:schemeClr val="accent4"/>
                </a:solidFill>
              </a:rPr>
              <a:t>                                     </a:t>
            </a:r>
          </a:p>
          <a:p>
            <a:pPr marL="0" indent="0">
              <a:buNone/>
            </a:pPr>
            <a:endParaRPr lang="en-US" dirty="0">
              <a:solidFill>
                <a:schemeClr val="accent4"/>
              </a:solidFill>
            </a:endParaRPr>
          </a:p>
          <a:p>
            <a:pPr marL="0" indent="0">
              <a:buNone/>
            </a:pPr>
            <a:endParaRPr lang="en-US" dirty="0">
              <a:solidFill>
                <a:schemeClr val="accent4"/>
              </a:solidFill>
            </a:endParaRPr>
          </a:p>
          <a:p>
            <a:pPr marL="0" indent="0">
              <a:buNone/>
            </a:pPr>
            <a:r>
              <a:rPr lang="en-US" dirty="0">
                <a:solidFill>
                  <a:schemeClr val="accent4"/>
                </a:solidFill>
              </a:rPr>
              <a:t>                                               </a:t>
            </a:r>
            <a:r>
              <a:rPr lang="en-US" sz="3600" dirty="0">
                <a:solidFill>
                  <a:schemeClr val="accent4"/>
                </a:solidFill>
              </a:rPr>
              <a:t>   </a:t>
            </a:r>
            <a:r>
              <a:rPr lang="en-US" sz="4600" b="1" dirty="0">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rPr>
              <a:t>An anthology of classical works on                            </a:t>
            </a:r>
          </a:p>
          <a:p>
            <a:pPr marL="0" indent="0">
              <a:buNone/>
            </a:pPr>
            <a:r>
              <a:rPr lang="en-US" sz="4600" b="1" dirty="0">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rPr>
              <a:t>                                         mathematics</a:t>
            </a:r>
          </a:p>
          <a:p>
            <a:pPr marL="0" indent="0">
              <a:buNone/>
            </a:pPr>
            <a:r>
              <a:rPr lang="en-US" sz="4000" b="1" dirty="0">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rPr>
              <a:t>     </a:t>
            </a:r>
            <a:r>
              <a:rPr lang="en-US" dirty="0">
                <a:solidFill>
                  <a:schemeClr val="accent4"/>
                </a:solidFill>
              </a:rPr>
              <a:t>                                             </a:t>
            </a:r>
            <a:r>
              <a:rPr lang="en-US" sz="4000" b="1" dirty="0">
                <a:solidFill>
                  <a:schemeClr val="tx1"/>
                </a:solidFill>
                <a:effectLst>
                  <a:reflection blurRad="6350" stA="53000" endA="300" endPos="35500" dir="5400000" sy="-90000" algn="bl" rotWithShape="0"/>
                </a:effectLst>
              </a:rPr>
              <a:t>2005</a:t>
            </a:r>
            <a:endParaRPr lang="en-US" dirty="0">
              <a:solidFill>
                <a:schemeClr val="tx1"/>
              </a:solidFill>
              <a:effectLst>
                <a:reflection blurRad="6350" stA="53000" endA="300" endPos="35500" dir="5400000" sy="-90000" algn="bl" rotWithShape="0"/>
              </a:effectLst>
            </a:endParaRPr>
          </a:p>
          <a:p>
            <a:pPr marL="0" indent="0">
              <a:buNone/>
            </a:pPr>
            <a:r>
              <a:rPr lang="en-US" dirty="0">
                <a:solidFill>
                  <a:schemeClr val="accent4"/>
                </a:solidFill>
              </a:rPr>
              <a:t>  </a:t>
            </a:r>
          </a:p>
          <a:p>
            <a:pPr marL="0" indent="0">
              <a:buNone/>
            </a:pPr>
            <a:endParaRPr lang="en-US" dirty="0">
              <a:solidFill>
                <a:schemeClr val="accent4"/>
              </a:solidFill>
            </a:endParaRPr>
          </a:p>
          <a:p>
            <a:pPr marL="0" indent="0">
              <a:buNone/>
            </a:pPr>
            <a:endParaRPr lang="en-US" dirty="0">
              <a:solidFill>
                <a:schemeClr val="accent4"/>
              </a:solidFill>
            </a:endParaRPr>
          </a:p>
          <a:p>
            <a:pPr marL="0" indent="0">
              <a:buNone/>
            </a:pPr>
            <a:r>
              <a:rPr lang="en-US" b="1" dirty="0">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rPr>
              <a:t>    </a:t>
            </a:r>
          </a:p>
          <a:p>
            <a:pPr marL="0" indent="0">
              <a:buNone/>
            </a:pPr>
            <a:r>
              <a:rPr lang="en-US" b="1" dirty="0">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rPr>
              <a:t>                           </a:t>
            </a:r>
            <a:r>
              <a:rPr lang="en-US" sz="5700" b="1" dirty="0">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rPr>
              <a:t>P</a:t>
            </a:r>
            <a:r>
              <a:rPr lang="en-US" sz="4800" b="1" dirty="0">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rPr>
              <a:t>rofound, accessible and timely reflection </a:t>
            </a:r>
          </a:p>
          <a:p>
            <a:pPr marL="0" indent="0">
              <a:buNone/>
            </a:pPr>
            <a:r>
              <a:rPr lang="en-US" sz="4800" b="1" dirty="0">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rPr>
              <a:t>                             on the biggest questions in science</a:t>
            </a:r>
          </a:p>
          <a:p>
            <a:pPr marL="0" indent="0">
              <a:buNone/>
            </a:pPr>
            <a:r>
              <a:rPr lang="en-US" dirty="0">
                <a:solidFill>
                  <a:schemeClr val="accent4"/>
                </a:solidFill>
              </a:rPr>
              <a:t>                                                                                      </a:t>
            </a:r>
            <a:r>
              <a:rPr lang="en-US" sz="4000" dirty="0">
                <a:solidFill>
                  <a:schemeClr val="accent4"/>
                </a:solidFill>
              </a:rPr>
              <a:t>        </a:t>
            </a:r>
            <a:r>
              <a:rPr lang="en-US" sz="4000" b="1" dirty="0">
                <a:solidFill>
                  <a:schemeClr val="tx1"/>
                </a:solidFill>
                <a:effectLst>
                  <a:outerShdw blurRad="38100" dist="38100" dir="2700000" algn="tl">
                    <a:srgbClr val="000000">
                      <a:alpha val="43137"/>
                    </a:srgbClr>
                  </a:outerShdw>
                  <a:reflection blurRad="6350" stA="53000" endA="300" endPos="35500" dir="5400000" sy="-90000" algn="bl" rotWithShape="0"/>
                </a:effectLst>
              </a:rPr>
              <a:t>2018</a:t>
            </a:r>
          </a:p>
        </p:txBody>
      </p:sp>
      <p:pic>
        <p:nvPicPr>
          <p:cNvPr id="4" name="Picture 3" descr="9780141018782"/>
          <p:cNvPicPr>
            <a:picLocks noChangeAspect="1"/>
          </p:cNvPicPr>
          <p:nvPr/>
        </p:nvPicPr>
        <p:blipFill>
          <a:blip r:embed="rId2"/>
          <a:stretch>
            <a:fillRect/>
          </a:stretch>
        </p:blipFill>
        <p:spPr>
          <a:xfrm>
            <a:off x="1102995" y="518795"/>
            <a:ext cx="2435225" cy="3237865"/>
          </a:xfrm>
          <a:prstGeom prst="rect">
            <a:avLst/>
          </a:prstGeom>
        </p:spPr>
      </p:pic>
      <p:pic>
        <p:nvPicPr>
          <p:cNvPr id="9" name="Picture 8" descr="images"/>
          <p:cNvPicPr>
            <a:picLocks noChangeAspect="1"/>
          </p:cNvPicPr>
          <p:nvPr/>
        </p:nvPicPr>
        <p:blipFill>
          <a:blip r:embed="rId3"/>
          <a:stretch>
            <a:fillRect/>
          </a:stretch>
        </p:blipFill>
        <p:spPr>
          <a:xfrm>
            <a:off x="8528050" y="3069590"/>
            <a:ext cx="2497455" cy="33553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8" fill="hold" nodeType="afterEffect">
                                  <p:stCondLst>
                                    <p:cond delay="0"/>
                                  </p:stCondLst>
                                  <p:childTnLst>
                                    <p:set>
                                      <p:cBhvr>
                                        <p:cTn id="6" dur="500"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7" presetClass="entr" presetSubtype="8" fill="hold" nodeType="withEffect">
                                  <p:stCondLst>
                                    <p:cond delay="0"/>
                                  </p:stCondLst>
                                  <p:childTnLst>
                                    <p:set>
                                      <p:cBhvr>
                                        <p:cTn id="10" dur="1000" fill="hold">
                                          <p:stCondLst>
                                            <p:cond delay="0"/>
                                          </p:stCondLst>
                                        </p:cTn>
                                        <p:tgtEl>
                                          <p:spTgt spid="3">
                                            <p:txEl>
                                              <p:pRg st="3" end="3"/>
                                            </p:txEl>
                                          </p:spTgt>
                                        </p:tgtEl>
                                        <p:attrNameLst>
                                          <p:attrName>style.visibility</p:attrName>
                                        </p:attrNameLst>
                                      </p:cBhvr>
                                      <p:to>
                                        <p:strVal val="visible"/>
                                      </p:to>
                                    </p:set>
                                    <p:anim calcmode="lin" valueType="num">
                                      <p:cBhvr additive="base">
                                        <p:cTn id="11"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3">
                                            <p:txEl>
                                              <p:pRg st="3" end="3"/>
                                            </p:txEl>
                                          </p:spTgt>
                                        </p:tgtEl>
                                        <p:attrNameLst>
                                          <p:attrName>ppt_y</p:attrName>
                                        </p:attrNameLst>
                                      </p:cBhvr>
                                      <p:tavLst>
                                        <p:tav tm="0">
                                          <p:val>
                                            <p:strVal val="#ppt_y"/>
                                          </p:val>
                                        </p:tav>
                                        <p:tav tm="100000">
                                          <p:val>
                                            <p:strVal val="#ppt_y"/>
                                          </p:val>
                                        </p:tav>
                                      </p:tavLst>
                                    </p:anim>
                                  </p:childTnLst>
                                </p:cTn>
                              </p:par>
                              <p:par>
                                <p:cTn id="13" presetID="7" presetClass="entr" presetSubtype="8" fill="hold" nodeType="withEffect">
                                  <p:stCondLst>
                                    <p:cond delay="0"/>
                                  </p:stCondLst>
                                  <p:childTnLst>
                                    <p:set>
                                      <p:cBhvr>
                                        <p:cTn id="14" dur="1000" fill="hold">
                                          <p:stCondLst>
                                            <p:cond delay="0"/>
                                          </p:stCondLst>
                                        </p:cTn>
                                        <p:tgtEl>
                                          <p:spTgt spid="3">
                                            <p:txEl>
                                              <p:pRg st="4" end="4"/>
                                            </p:txEl>
                                          </p:spTgt>
                                        </p:tgtEl>
                                        <p:attrNameLst>
                                          <p:attrName>style.visibility</p:attrName>
                                        </p:attrNameLst>
                                      </p:cBhvr>
                                      <p:to>
                                        <p:strVal val="visible"/>
                                      </p:to>
                                    </p:set>
                                    <p:anim calcmode="lin" valueType="num">
                                      <p:cBhvr additive="base">
                                        <p:cTn id="15" dur="10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6" dur="1000" fill="hold"/>
                                        <p:tgtEl>
                                          <p:spTgt spid="3">
                                            <p:txEl>
                                              <p:pRg st="4" end="4"/>
                                            </p:txEl>
                                          </p:spTgt>
                                        </p:tgtEl>
                                        <p:attrNameLst>
                                          <p:attrName>ppt_y</p:attrName>
                                        </p:attrNameLst>
                                      </p:cBhvr>
                                      <p:tavLst>
                                        <p:tav tm="0">
                                          <p:val>
                                            <p:strVal val="#ppt_y"/>
                                          </p:val>
                                        </p:tav>
                                        <p:tav tm="100000">
                                          <p:val>
                                            <p:strVal val="#ppt_y"/>
                                          </p:val>
                                        </p:tav>
                                      </p:tavLst>
                                    </p:anim>
                                  </p:childTnLst>
                                </p:cTn>
                              </p:par>
                              <p:par>
                                <p:cTn id="17" presetID="7" presetClass="entr" presetSubtype="8" fill="hold" nodeType="withEffect">
                                  <p:stCondLst>
                                    <p:cond delay="0"/>
                                  </p:stCondLst>
                                  <p:childTnLst>
                                    <p:set>
                                      <p:cBhvr>
                                        <p:cTn id="18" dur="1000" fill="hold">
                                          <p:stCondLst>
                                            <p:cond delay="0"/>
                                          </p:stCondLst>
                                        </p:cTn>
                                        <p:tgtEl>
                                          <p:spTgt spid="3">
                                            <p:txEl>
                                              <p:pRg st="5" end="5"/>
                                            </p:txEl>
                                          </p:spTgt>
                                        </p:tgtEl>
                                        <p:attrNameLst>
                                          <p:attrName>style.visibility</p:attrName>
                                        </p:attrNameLst>
                                      </p:cBhvr>
                                      <p:to>
                                        <p:strVal val="visible"/>
                                      </p:to>
                                    </p:set>
                                    <p:anim calcmode="lin" valueType="num">
                                      <p:cBhvr additive="base">
                                        <p:cTn id="19" dur="10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20" dur="10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7" presetClass="entr" presetSubtype="2" fill="hold" nodeType="afterEffect">
                                  <p:stCondLst>
                                    <p:cond delay="0"/>
                                  </p:stCondLst>
                                  <p:childTnLst>
                                    <p:set>
                                      <p:cBhvr>
                                        <p:cTn id="23" dur="500"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1+#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par>
                                <p:cTn id="26" presetID="7" presetClass="entr" presetSubtype="2" fill="hold" nodeType="withEffect">
                                  <p:stCondLst>
                                    <p:cond delay="0"/>
                                  </p:stCondLst>
                                  <p:childTnLst>
                                    <p:set>
                                      <p:cBhvr>
                                        <p:cTn id="27" dur="1000" fill="hold">
                                          <p:stCondLst>
                                            <p:cond delay="0"/>
                                          </p:stCondLst>
                                        </p:cTn>
                                        <p:tgtEl>
                                          <p:spTgt spid="3">
                                            <p:txEl>
                                              <p:pRg st="10" end="10"/>
                                            </p:txEl>
                                          </p:spTgt>
                                        </p:tgtEl>
                                        <p:attrNameLst>
                                          <p:attrName>style.visibility</p:attrName>
                                        </p:attrNameLst>
                                      </p:cBhvr>
                                      <p:to>
                                        <p:strVal val="visible"/>
                                      </p:to>
                                    </p:set>
                                    <p:anim calcmode="lin" valueType="num">
                                      <p:cBhvr additive="base">
                                        <p:cTn id="28" dur="1000" fill="hold"/>
                                        <p:tgtEl>
                                          <p:spTgt spid="3">
                                            <p:txEl>
                                              <p:pRg st="10" end="10"/>
                                            </p:txEl>
                                          </p:spTgt>
                                        </p:tgtEl>
                                        <p:attrNameLst>
                                          <p:attrName>ppt_x</p:attrName>
                                        </p:attrNameLst>
                                      </p:cBhvr>
                                      <p:tavLst>
                                        <p:tav tm="0">
                                          <p:val>
                                            <p:strVal val="1+#ppt_w/2"/>
                                          </p:val>
                                        </p:tav>
                                        <p:tav tm="100000">
                                          <p:val>
                                            <p:strVal val="#ppt_x"/>
                                          </p:val>
                                        </p:tav>
                                      </p:tavLst>
                                    </p:anim>
                                    <p:anim calcmode="lin" valueType="num">
                                      <p:cBhvr additive="base">
                                        <p:cTn id="29" dur="1000" fill="hold"/>
                                        <p:tgtEl>
                                          <p:spTgt spid="3">
                                            <p:txEl>
                                              <p:pRg st="10" end="10"/>
                                            </p:txEl>
                                          </p:spTgt>
                                        </p:tgtEl>
                                        <p:attrNameLst>
                                          <p:attrName>ppt_y</p:attrName>
                                        </p:attrNameLst>
                                      </p:cBhvr>
                                      <p:tavLst>
                                        <p:tav tm="0">
                                          <p:val>
                                            <p:strVal val="#ppt_y"/>
                                          </p:val>
                                        </p:tav>
                                        <p:tav tm="100000">
                                          <p:val>
                                            <p:strVal val="#ppt_y"/>
                                          </p:val>
                                        </p:tav>
                                      </p:tavLst>
                                    </p:anim>
                                  </p:childTnLst>
                                </p:cTn>
                              </p:par>
                              <p:par>
                                <p:cTn id="30" presetID="7" presetClass="entr" presetSubtype="2" fill="hold" nodeType="withEffect">
                                  <p:stCondLst>
                                    <p:cond delay="0"/>
                                  </p:stCondLst>
                                  <p:childTnLst>
                                    <p:set>
                                      <p:cBhvr>
                                        <p:cTn id="31" dur="1000" fill="hold">
                                          <p:stCondLst>
                                            <p:cond delay="0"/>
                                          </p:stCondLst>
                                        </p:cTn>
                                        <p:tgtEl>
                                          <p:spTgt spid="3">
                                            <p:txEl>
                                              <p:pRg st="11" end="11"/>
                                            </p:txEl>
                                          </p:spTgt>
                                        </p:tgtEl>
                                        <p:attrNameLst>
                                          <p:attrName>style.visibility</p:attrName>
                                        </p:attrNameLst>
                                      </p:cBhvr>
                                      <p:to>
                                        <p:strVal val="visible"/>
                                      </p:to>
                                    </p:set>
                                    <p:anim calcmode="lin" valueType="num">
                                      <p:cBhvr additive="base">
                                        <p:cTn id="32" dur="1000" fill="hold"/>
                                        <p:tgtEl>
                                          <p:spTgt spid="3">
                                            <p:txEl>
                                              <p:pRg st="11" end="11"/>
                                            </p:txEl>
                                          </p:spTgt>
                                        </p:tgtEl>
                                        <p:attrNameLst>
                                          <p:attrName>ppt_x</p:attrName>
                                        </p:attrNameLst>
                                      </p:cBhvr>
                                      <p:tavLst>
                                        <p:tav tm="0">
                                          <p:val>
                                            <p:strVal val="1+#ppt_w/2"/>
                                          </p:val>
                                        </p:tav>
                                        <p:tav tm="100000">
                                          <p:val>
                                            <p:strVal val="#ppt_x"/>
                                          </p:val>
                                        </p:tav>
                                      </p:tavLst>
                                    </p:anim>
                                    <p:anim calcmode="lin" valueType="num">
                                      <p:cBhvr additive="base">
                                        <p:cTn id="33" dur="1000" fill="hold"/>
                                        <p:tgtEl>
                                          <p:spTgt spid="3">
                                            <p:txEl>
                                              <p:pRg st="11" end="11"/>
                                            </p:txEl>
                                          </p:spTgt>
                                        </p:tgtEl>
                                        <p:attrNameLst>
                                          <p:attrName>ppt_y</p:attrName>
                                        </p:attrNameLst>
                                      </p:cBhvr>
                                      <p:tavLst>
                                        <p:tav tm="0">
                                          <p:val>
                                            <p:strVal val="#ppt_y"/>
                                          </p:val>
                                        </p:tav>
                                        <p:tav tm="100000">
                                          <p:val>
                                            <p:strVal val="#ppt_y"/>
                                          </p:val>
                                        </p:tav>
                                      </p:tavLst>
                                    </p:anim>
                                  </p:childTnLst>
                                </p:cTn>
                              </p:par>
                              <p:par>
                                <p:cTn id="34" presetID="7" presetClass="entr" presetSubtype="2" fill="hold" nodeType="withEffect">
                                  <p:stCondLst>
                                    <p:cond delay="0"/>
                                  </p:stCondLst>
                                  <p:childTnLst>
                                    <p:set>
                                      <p:cBhvr>
                                        <p:cTn id="35" dur="1000" fill="hold">
                                          <p:stCondLst>
                                            <p:cond delay="0"/>
                                          </p:stCondLst>
                                        </p:cTn>
                                        <p:tgtEl>
                                          <p:spTgt spid="3">
                                            <p:txEl>
                                              <p:pRg st="12" end="12"/>
                                            </p:txEl>
                                          </p:spTgt>
                                        </p:tgtEl>
                                        <p:attrNameLst>
                                          <p:attrName>style.visibility</p:attrName>
                                        </p:attrNameLst>
                                      </p:cBhvr>
                                      <p:to>
                                        <p:strVal val="visible"/>
                                      </p:to>
                                    </p:set>
                                    <p:anim calcmode="lin" valueType="num">
                                      <p:cBhvr additive="base">
                                        <p:cTn id="36" dur="1000" fill="hold"/>
                                        <p:tgtEl>
                                          <p:spTgt spid="3">
                                            <p:txEl>
                                              <p:pRg st="12" end="12"/>
                                            </p:txEl>
                                          </p:spTgt>
                                        </p:tgtEl>
                                        <p:attrNameLst>
                                          <p:attrName>ppt_x</p:attrName>
                                        </p:attrNameLst>
                                      </p:cBhvr>
                                      <p:tavLst>
                                        <p:tav tm="0">
                                          <p:val>
                                            <p:strVal val="1+#ppt_w/2"/>
                                          </p:val>
                                        </p:tav>
                                        <p:tav tm="100000">
                                          <p:val>
                                            <p:strVal val="#ppt_x"/>
                                          </p:val>
                                        </p:tav>
                                      </p:tavLst>
                                    </p:anim>
                                    <p:anim calcmode="lin" valueType="num">
                                      <p:cBhvr additive="base">
                                        <p:cTn id="37" dur="1000" fill="hold"/>
                                        <p:tgtEl>
                                          <p:spTgt spid="3">
                                            <p:txEl>
                                              <p:pRg st="12" end="1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77000">
              <a:srgbClr val="05B2BD"/>
            </a:gs>
            <a:gs pos="100000">
              <a:schemeClr val="tx1">
                <a:lumMod val="65000"/>
                <a:lumOff val="35000"/>
              </a:schemeClr>
            </a:gs>
          </a:gsLst>
          <a:lin ang="5820000" scaled="0"/>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9610" y="518795"/>
            <a:ext cx="10664190" cy="5906135"/>
          </a:xfrm>
        </p:spPr>
        <p:txBody>
          <a:bodyPr>
            <a:normAutofit/>
          </a:bodyPr>
          <a:lstStyle/>
          <a:p>
            <a:pPr marL="0" indent="0" algn="ctr">
              <a:buNone/>
            </a:pPr>
            <a:r>
              <a:rPr lang="en-US">
                <a:solidFill>
                  <a:schemeClr val="accent4"/>
                </a:solidFill>
              </a:rPr>
              <a:t> </a:t>
            </a:r>
            <a:r>
              <a:rPr lang="en-US" sz="5100" b="1">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rPr>
              <a:t>A sequel  books of children fiction</a:t>
            </a:r>
            <a:endParaRPr lang="en-US">
              <a:solidFill>
                <a:schemeClr val="accent4"/>
              </a:solidFill>
            </a:endParaRPr>
          </a:p>
          <a:p>
            <a:pPr marL="0" indent="0" algn="ctr">
              <a:buNone/>
            </a:pPr>
            <a:r>
              <a:rPr lang="en-US" sz="3600">
                <a:solidFill>
                  <a:schemeClr val="accent4"/>
                </a:solidFill>
              </a:rPr>
              <a:t> </a:t>
            </a:r>
            <a:r>
              <a:rPr lang="en-US" sz="3600" b="1">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rPr>
              <a:t>D</a:t>
            </a:r>
            <a:r>
              <a:rPr lang="en-US" sz="4400" b="1">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rPr>
              <a:t>escribe various aspects of the universe</a:t>
            </a:r>
            <a:r>
              <a:rPr lang="en-US" sz="3600" b="1">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rPr>
              <a:t> in a manner that is accessible to children and others new to the topic.</a:t>
            </a:r>
            <a:r>
              <a:rPr lang="en-US" sz="4000" b="1">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rPr>
              <a:t>    </a:t>
            </a:r>
            <a:r>
              <a:rPr lang="en-US">
                <a:solidFill>
                  <a:schemeClr val="accent4"/>
                </a:solidFill>
              </a:rPr>
              <a:t>                                                         </a:t>
            </a:r>
          </a:p>
          <a:p>
            <a:pPr marL="0" indent="0">
              <a:buNone/>
            </a:pPr>
            <a:endParaRPr lang="en-US">
              <a:solidFill>
                <a:schemeClr val="accent4"/>
              </a:solidFill>
            </a:endParaRPr>
          </a:p>
          <a:p>
            <a:pPr marL="0" indent="0">
              <a:buNone/>
            </a:pPr>
            <a:r>
              <a:rPr lang="en-US">
                <a:solidFill>
                  <a:schemeClr val="accent4"/>
                </a:solidFill>
              </a:rPr>
              <a:t>        </a:t>
            </a:r>
            <a:r>
              <a:rPr lang="en-US">
                <a:solidFill>
                  <a:schemeClr val="tx1"/>
                </a:solidFill>
              </a:rPr>
              <a:t> </a:t>
            </a:r>
            <a:r>
              <a:rPr lang="en-US" b="1">
                <a:solidFill>
                  <a:schemeClr val="tx1"/>
                </a:solidFill>
                <a:effectLst>
                  <a:reflection blurRad="6350" stA="53000" endA="300" endPos="35500" dir="5400000" sy="-90000" algn="bl" rotWithShape="0"/>
                </a:effectLst>
              </a:rPr>
              <a:t>2007                         2009                            2011                         2014</a:t>
            </a:r>
          </a:p>
          <a:p>
            <a:pPr marL="0" indent="0">
              <a:buNone/>
            </a:pPr>
            <a:endParaRPr lang="en-US">
              <a:solidFill>
                <a:schemeClr val="accent4"/>
              </a:solidFill>
            </a:endParaRPr>
          </a:p>
          <a:p>
            <a:pPr marL="0" indent="0">
              <a:buNone/>
            </a:pPr>
            <a:r>
              <a:rPr lang="en-US" b="1">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rPr>
              <a:t>    </a:t>
            </a:r>
          </a:p>
          <a:p>
            <a:pPr marL="0" indent="0">
              <a:buNone/>
            </a:pPr>
            <a:r>
              <a:rPr lang="en-US" b="1">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rPr>
              <a:t>                                        </a:t>
            </a:r>
            <a:endParaRPr lang="en-US" sz="4000" b="1">
              <a:solidFill>
                <a:schemeClr val="tx1"/>
              </a:solidFill>
              <a:effectLst>
                <a:outerShdw blurRad="38100" dist="38100" dir="2700000" algn="tl">
                  <a:srgbClr val="000000">
                    <a:alpha val="43137"/>
                  </a:srgbClr>
                </a:outerShdw>
                <a:reflection blurRad="6350" stA="53000" endA="300" endPos="35500" dir="5400000" sy="-90000" algn="bl" rotWithShape="0"/>
              </a:effectLst>
            </a:endParaRPr>
          </a:p>
        </p:txBody>
      </p:sp>
      <p:pic>
        <p:nvPicPr>
          <p:cNvPr id="2" name="Picture 1" descr="71VcqWsrkzL"/>
          <p:cNvPicPr>
            <a:picLocks noChangeAspect="1"/>
          </p:cNvPicPr>
          <p:nvPr/>
        </p:nvPicPr>
        <p:blipFill>
          <a:blip r:embed="rId2"/>
          <a:stretch>
            <a:fillRect/>
          </a:stretch>
        </p:blipFill>
        <p:spPr>
          <a:xfrm>
            <a:off x="871855" y="3769995"/>
            <a:ext cx="2007870" cy="2654935"/>
          </a:xfrm>
          <a:prstGeom prst="rect">
            <a:avLst/>
          </a:prstGeom>
        </p:spPr>
      </p:pic>
      <p:pic>
        <p:nvPicPr>
          <p:cNvPr id="6" name="Picture 5" descr="gcthtitle"/>
          <p:cNvPicPr>
            <a:picLocks noChangeAspect="1"/>
          </p:cNvPicPr>
          <p:nvPr/>
        </p:nvPicPr>
        <p:blipFill>
          <a:blip r:embed="rId3"/>
          <a:stretch>
            <a:fillRect/>
          </a:stretch>
        </p:blipFill>
        <p:spPr>
          <a:xfrm>
            <a:off x="3752850" y="3769995"/>
            <a:ext cx="2107565" cy="2654935"/>
          </a:xfrm>
          <a:prstGeom prst="rect">
            <a:avLst/>
          </a:prstGeom>
        </p:spPr>
      </p:pic>
      <p:pic>
        <p:nvPicPr>
          <p:cNvPr id="8" name="Picture 7" descr="gatuctitle"/>
          <p:cNvPicPr>
            <a:picLocks noChangeAspect="1"/>
          </p:cNvPicPr>
          <p:nvPr/>
        </p:nvPicPr>
        <p:blipFill>
          <a:blip r:embed="rId4"/>
          <a:stretch>
            <a:fillRect/>
          </a:stretch>
        </p:blipFill>
        <p:spPr>
          <a:xfrm>
            <a:off x="9420860" y="3699510"/>
            <a:ext cx="1932940" cy="2725420"/>
          </a:xfrm>
          <a:prstGeom prst="rect">
            <a:avLst/>
          </a:prstGeom>
        </p:spPr>
      </p:pic>
      <p:pic>
        <p:nvPicPr>
          <p:cNvPr id="11" name="Picture 10" descr="gatbb title"/>
          <p:cNvPicPr>
            <a:picLocks noChangeAspect="1"/>
          </p:cNvPicPr>
          <p:nvPr/>
        </p:nvPicPr>
        <p:blipFill>
          <a:blip r:embed="rId5"/>
          <a:stretch>
            <a:fillRect/>
          </a:stretch>
        </p:blipFill>
        <p:spPr>
          <a:xfrm>
            <a:off x="6732905" y="3769995"/>
            <a:ext cx="1922145" cy="265493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36415" y="2519680"/>
            <a:ext cx="7555865" cy="1325880"/>
          </a:xfrm>
        </p:spPr>
        <p:txBody>
          <a:bodyPr>
            <a:noAutofit/>
            <a:scene3d>
              <a:camera prst="orthographicFront"/>
              <a:lightRig rig="soft" dir="t">
                <a:rot lat="0" lon="0" rev="15600000"/>
              </a:lightRig>
            </a:scene3d>
            <a:sp3d extrusionH="57150" prstMaterial="softEdge">
              <a:bevelT w="25400" h="38100"/>
            </a:sp3d>
          </a:bodyPr>
          <a:lstStyle/>
          <a:p>
            <a:r>
              <a:rPr lang="en-US" sz="11500" b="1">
                <a:solidFill>
                  <a:schemeClr val="accent4"/>
                </a:solidFill>
                <a:effectLst>
                  <a:outerShdw blurRad="38100" dist="38100" dir="2700000" algn="tl">
                    <a:srgbClr val="000000">
                      <a:alpha val="43137"/>
                    </a:srgbClr>
                  </a:outerShdw>
                </a:effectLst>
                <a:latin typeface="Gabriola" panose="04040605051002020D02" charset="0"/>
                <a:cs typeface="Gabriola" panose="04040605051002020D02" charset="0"/>
              </a:rPr>
              <a:t> Unknown facts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2000"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38825" y="1402715"/>
            <a:ext cx="5181600" cy="4351338"/>
          </a:xfrm>
          <a:effectLst>
            <a:reflection blurRad="6350" stA="50000" endA="300" endPos="55000" dir="5400000" sy="-100000" algn="bl" rotWithShape="0"/>
          </a:effectLst>
        </p:spPr>
        <p:txBody>
          <a:bodyPr anchor="ctr" anchorCtr="0"/>
          <a:lstStyle/>
          <a:p>
            <a:pPr marL="0" indent="0" algn="ctr">
              <a:buNone/>
            </a:pPr>
            <a:r>
              <a:rPr lang="en-IN" altLang="en-US" sz="4400" b="1">
                <a:solidFill>
                  <a:schemeClr val="bg1"/>
                </a:solidFill>
                <a:effectLst>
                  <a:outerShdw blurRad="38100" dist="19050" dir="2700000" algn="tl" rotWithShape="0">
                    <a:schemeClr val="dk1">
                      <a:alpha val="40000"/>
                    </a:schemeClr>
                  </a:outerShdw>
                </a:effectLst>
                <a:latin typeface="Gabriola" panose="04040605051002020D02" charset="0"/>
                <a:cs typeface="Gabriola" panose="04040605051002020D02" charset="0"/>
                <a:sym typeface="+mn-ea"/>
              </a:rPr>
              <a:t>  He was a pretty average     student at primary school</a:t>
            </a:r>
          </a:p>
        </p:txBody>
      </p:sp>
      <p:sp>
        <p:nvSpPr>
          <p:cNvPr id="5" name="Content Placeholder 4"/>
          <p:cNvSpPr>
            <a:spLocks noGrp="1"/>
          </p:cNvSpPr>
          <p:nvPr>
            <p:ph sz="half" idx="2"/>
          </p:nvPr>
        </p:nvSpPr>
        <p:spPr>
          <a:xfrm>
            <a:off x="497840" y="1610360"/>
            <a:ext cx="5181600" cy="4351338"/>
          </a:xfrm>
        </p:spPr>
        <p:txBody>
          <a:bodyPr/>
          <a:lstStyle/>
          <a:p>
            <a:pPr marL="0" indent="0">
              <a:buNone/>
            </a:pPr>
            <a:endParaRPr lang="en-IN" altLang="en-US">
              <a:solidFill>
                <a:schemeClr val="bg1"/>
              </a:solidFill>
            </a:endParaRPr>
          </a:p>
          <a:p>
            <a:pPr marL="0" indent="0">
              <a:buNone/>
            </a:pPr>
            <a:endParaRPr lang="en-IN" altLang="en-US">
              <a:solidFill>
                <a:schemeClr val="bg1"/>
              </a:solidFill>
            </a:endParaRPr>
          </a:p>
          <a:p>
            <a:pPr marL="0" indent="0">
              <a:buNone/>
            </a:pPr>
            <a:endParaRPr lang="en-IN" altLang="en-US">
              <a:solidFill>
                <a:schemeClr val="bg1"/>
              </a:solidFill>
            </a:endParaRPr>
          </a:p>
          <a:p>
            <a:pPr marL="0" indent="0" algn="ctr">
              <a:buNone/>
            </a:pPr>
            <a:r>
              <a:rPr lang="en-IN" altLang="en-US">
                <a:solidFill>
                  <a:schemeClr val="bg1"/>
                </a:solidFill>
                <a:latin typeface="Gabriola" panose="04040605051002020D02" charset="0"/>
                <a:cs typeface="Gabriola" panose="04040605051002020D02" charset="0"/>
              </a:rPr>
              <a:t>At his early school days,he wasn’t the top of the class.However,he was always inquisitive,and his friends and teachers saw his potential and gave him the nickname,Einstein.</a:t>
            </a:r>
          </a:p>
        </p:txBody>
      </p:sp>
      <p:cxnSp>
        <p:nvCxnSpPr>
          <p:cNvPr id="6" name="Straight Connector 5"/>
          <p:cNvCxnSpPr/>
          <p:nvPr/>
        </p:nvCxnSpPr>
        <p:spPr>
          <a:xfrm>
            <a:off x="5970905" y="1402715"/>
            <a:ext cx="0" cy="4433570"/>
          </a:xfrm>
          <a:prstGeom prst="line">
            <a:avLst/>
          </a:prstGeom>
          <a:ln w="63500" cmpd="sng">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553970" y="181610"/>
            <a:ext cx="2877820" cy="2778760"/>
          </a:xfrm>
          <a:prstGeom prst="ellipse">
            <a:avLst/>
          </a:prstGeom>
          <a:blipFill rotWithShape="1">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afterEffect">
                                  <p:stCondLst>
                                    <p:cond delay="0"/>
                                  </p:stCondLst>
                                  <p:childTnLst>
                                    <p:set>
                                      <p:cBhvr>
                                        <p:cTn id="6" dur="1000" fill="hold">
                                          <p:stCondLst>
                                            <p:cond delay="0"/>
                                          </p:stCondLst>
                                        </p:cTn>
                                        <p:tgtEl>
                                          <p:spTgt spid="7"/>
                                        </p:tgtEl>
                                        <p:attrNameLst>
                                          <p:attrName>style.visibility</p:attrName>
                                        </p:attrNameLst>
                                      </p:cBhvr>
                                      <p:to>
                                        <p:strVal val="visible"/>
                                      </p:to>
                                    </p:set>
                                    <p:animEffect transition="in" filter="box(ou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61050" y="1402715"/>
            <a:ext cx="5181600" cy="4351338"/>
          </a:xfrm>
          <a:effectLst>
            <a:reflection blurRad="6350" stA="50000" endA="300" endPos="55000" dir="5400000" sy="-100000" algn="bl" rotWithShape="0"/>
          </a:effectLst>
        </p:spPr>
        <p:txBody>
          <a:bodyPr anchor="ctr" anchorCtr="0"/>
          <a:lstStyle/>
          <a:p>
            <a:pPr marL="0" indent="0" algn="ctr">
              <a:buNone/>
            </a:pPr>
            <a:r>
              <a:rPr lang="en-IN" altLang="en-US" sz="4400" b="1">
                <a:solidFill>
                  <a:schemeClr val="bg1"/>
                </a:solidFill>
                <a:effectLst>
                  <a:outerShdw blurRad="38100" dist="19050" dir="2700000" algn="tl" rotWithShape="0">
                    <a:schemeClr val="dk1">
                      <a:alpha val="40000"/>
                    </a:schemeClr>
                  </a:outerShdw>
                </a:effectLst>
                <a:latin typeface="Gabriola" panose="04040605051002020D02" charset="0"/>
                <a:cs typeface="Gabriola" panose="04040605051002020D02" charset="0"/>
                <a:sym typeface="+mn-ea"/>
              </a:rPr>
              <a:t>  When Stephen was 21 years old,he was told that he had only few years to live</a:t>
            </a:r>
          </a:p>
        </p:txBody>
      </p:sp>
      <p:sp>
        <p:nvSpPr>
          <p:cNvPr id="5" name="Content Placeholder 4"/>
          <p:cNvSpPr>
            <a:spLocks noGrp="1"/>
          </p:cNvSpPr>
          <p:nvPr>
            <p:ph sz="half" idx="2"/>
          </p:nvPr>
        </p:nvSpPr>
        <p:spPr>
          <a:xfrm>
            <a:off x="415290" y="1610360"/>
            <a:ext cx="5181600" cy="4351338"/>
          </a:xfrm>
        </p:spPr>
        <p:txBody>
          <a:bodyPr/>
          <a:lstStyle/>
          <a:p>
            <a:pPr marL="0" indent="0">
              <a:buNone/>
            </a:pPr>
            <a:endParaRPr lang="en-IN" altLang="en-US">
              <a:solidFill>
                <a:schemeClr val="bg1"/>
              </a:solidFill>
            </a:endParaRPr>
          </a:p>
          <a:p>
            <a:pPr marL="0" indent="0">
              <a:buNone/>
            </a:pPr>
            <a:endParaRPr lang="en-IN" altLang="en-US">
              <a:solidFill>
                <a:schemeClr val="bg1"/>
              </a:solidFill>
            </a:endParaRPr>
          </a:p>
          <a:p>
            <a:pPr marL="0" indent="0">
              <a:buNone/>
            </a:pPr>
            <a:endParaRPr lang="en-IN" altLang="en-US">
              <a:solidFill>
                <a:schemeClr val="bg1"/>
              </a:solidFill>
            </a:endParaRPr>
          </a:p>
          <a:p>
            <a:pPr marL="0" indent="0" algn="ctr">
              <a:buNone/>
            </a:pPr>
            <a:r>
              <a:rPr lang="en-IN" altLang="en-US">
                <a:solidFill>
                  <a:schemeClr val="bg1"/>
                </a:solidFill>
                <a:latin typeface="Gabriola" panose="04040605051002020D02" charset="0"/>
                <a:cs typeface="Gabriola" panose="04040605051002020D02" charset="0"/>
              </a:rPr>
              <a:t>At the age of 21,his family members noticed that he was often tripping over and was generally clumsier than usual.Later,he was diagnosed with amytrophic lateral sclerosis and he had been told that he has only two more years to live.</a:t>
            </a:r>
          </a:p>
        </p:txBody>
      </p:sp>
      <p:cxnSp>
        <p:nvCxnSpPr>
          <p:cNvPr id="6" name="Straight Connector 5"/>
          <p:cNvCxnSpPr/>
          <p:nvPr/>
        </p:nvCxnSpPr>
        <p:spPr>
          <a:xfrm>
            <a:off x="5861050" y="1528445"/>
            <a:ext cx="0" cy="4433570"/>
          </a:xfrm>
          <a:prstGeom prst="line">
            <a:avLst/>
          </a:prstGeom>
          <a:ln w="63500" cmpd="sng">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537460" y="181610"/>
            <a:ext cx="2877820" cy="2778760"/>
          </a:xfrm>
          <a:prstGeom prst="ellipse">
            <a:avLst/>
          </a:prstGeom>
          <a:blipFill rotWithShape="1">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afterEffect">
                                  <p:stCondLst>
                                    <p:cond delay="0"/>
                                  </p:stCondLst>
                                  <p:childTnLst>
                                    <p:set>
                                      <p:cBhvr>
                                        <p:cTn id="6" dur="1000" fill="hold">
                                          <p:stCondLst>
                                            <p:cond delay="0"/>
                                          </p:stCondLst>
                                        </p:cTn>
                                        <p:tgtEl>
                                          <p:spTgt spid="7"/>
                                        </p:tgtEl>
                                        <p:attrNameLst>
                                          <p:attrName>style.visibility</p:attrName>
                                        </p:attrNameLst>
                                      </p:cBhvr>
                                      <p:to>
                                        <p:strVal val="visible"/>
                                      </p:to>
                                    </p:set>
                                    <p:animEffect transition="in" filter="box(ou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522720" y="1610360"/>
            <a:ext cx="5181600" cy="4351338"/>
          </a:xfrm>
          <a:effectLst>
            <a:reflection blurRad="6350" stA="50000" endA="300" endPos="55000" dir="5400000" sy="-100000" algn="bl" rotWithShape="0"/>
          </a:effectLst>
        </p:spPr>
        <p:txBody>
          <a:bodyPr anchor="ctr" anchorCtr="0"/>
          <a:lstStyle/>
          <a:p>
            <a:pPr marL="0" indent="0" algn="ctr">
              <a:buNone/>
            </a:pPr>
            <a:r>
              <a:rPr lang="en-IN" altLang="en-US" sz="4400" b="1">
                <a:solidFill>
                  <a:schemeClr val="bg1"/>
                </a:solidFill>
                <a:effectLst>
                  <a:outerShdw blurRad="38100" dist="19050" dir="2700000" algn="tl" rotWithShape="0">
                    <a:schemeClr val="dk1">
                      <a:alpha val="40000"/>
                    </a:schemeClr>
                  </a:outerShdw>
                </a:effectLst>
                <a:latin typeface="Gabriola" panose="04040605051002020D02" charset="0"/>
                <a:cs typeface="Gabriola" panose="04040605051002020D02" charset="0"/>
                <a:sym typeface="+mn-ea"/>
              </a:rPr>
              <a:t>  Story behind stephen loosing his speech</a:t>
            </a:r>
          </a:p>
        </p:txBody>
      </p:sp>
      <p:sp>
        <p:nvSpPr>
          <p:cNvPr id="5" name="Content Placeholder 4"/>
          <p:cNvSpPr>
            <a:spLocks noGrp="1"/>
          </p:cNvSpPr>
          <p:nvPr>
            <p:ph sz="half" idx="2"/>
          </p:nvPr>
        </p:nvSpPr>
        <p:spPr>
          <a:xfrm>
            <a:off x="977265" y="2420620"/>
            <a:ext cx="5181600" cy="3789680"/>
          </a:xfrm>
        </p:spPr>
        <p:txBody>
          <a:bodyPr/>
          <a:lstStyle/>
          <a:p>
            <a:pPr marL="0" indent="0">
              <a:buNone/>
            </a:pPr>
            <a:endParaRPr lang="en-IN" altLang="en-US" dirty="0">
              <a:solidFill>
                <a:schemeClr val="bg1"/>
              </a:solidFill>
            </a:endParaRPr>
          </a:p>
          <a:p>
            <a:pPr marL="0" indent="0">
              <a:buNone/>
            </a:pPr>
            <a:endParaRPr lang="en-IN" altLang="en-US" dirty="0">
              <a:solidFill>
                <a:schemeClr val="bg1"/>
              </a:solidFill>
            </a:endParaRPr>
          </a:p>
          <a:p>
            <a:pPr marL="0" indent="0">
              <a:buNone/>
            </a:pPr>
            <a:endParaRPr lang="en-IN" altLang="en-US" dirty="0">
              <a:solidFill>
                <a:schemeClr val="bg1"/>
              </a:solidFill>
            </a:endParaRPr>
          </a:p>
          <a:p>
            <a:pPr marL="0" indent="0" algn="ctr">
              <a:buNone/>
            </a:pPr>
            <a:r>
              <a:rPr lang="en-IN" altLang="en-US" dirty="0">
                <a:solidFill>
                  <a:schemeClr val="bg1"/>
                </a:solidFill>
                <a:latin typeface="Gabriola" panose="04040605051002020D02" charset="0"/>
                <a:cs typeface="Gabriola" panose="04040605051002020D02" charset="0"/>
              </a:rPr>
              <a:t>At the age of 43,he </a:t>
            </a:r>
            <a:r>
              <a:rPr lang="en-IN" altLang="en-US" dirty="0" err="1">
                <a:solidFill>
                  <a:schemeClr val="bg1"/>
                </a:solidFill>
                <a:latin typeface="Gabriola" panose="04040605051002020D02" charset="0"/>
                <a:cs typeface="Gabriola" panose="04040605051002020D02" charset="0"/>
              </a:rPr>
              <a:t>conracted</a:t>
            </a:r>
            <a:r>
              <a:rPr lang="en-IN" altLang="en-US" dirty="0">
                <a:solidFill>
                  <a:schemeClr val="bg1"/>
                </a:solidFill>
                <a:latin typeface="Gabriola" panose="04040605051002020D02" charset="0"/>
                <a:cs typeface="Gabriola" panose="04040605051002020D02" charset="0"/>
              </a:rPr>
              <a:t> pneumonia and prognosis looked too </a:t>
            </a:r>
            <a:r>
              <a:rPr lang="en-IN" altLang="en-US" dirty="0" err="1">
                <a:solidFill>
                  <a:schemeClr val="bg1"/>
                </a:solidFill>
                <a:latin typeface="Gabriola" panose="04040605051002020D02" charset="0"/>
                <a:cs typeface="Gabriola" panose="04040605051002020D02" charset="0"/>
              </a:rPr>
              <a:t>bad.He</a:t>
            </a:r>
            <a:r>
              <a:rPr lang="en-IN" altLang="en-US" dirty="0">
                <a:solidFill>
                  <a:schemeClr val="bg1"/>
                </a:solidFill>
                <a:latin typeface="Gabriola" panose="04040605051002020D02" charset="0"/>
                <a:cs typeface="Gabriola" panose="04040605051002020D02" charset="0"/>
              </a:rPr>
              <a:t> had undergone a tracheotomy to allow him to </a:t>
            </a:r>
            <a:r>
              <a:rPr lang="en-IN" altLang="en-US" dirty="0" err="1">
                <a:solidFill>
                  <a:schemeClr val="bg1"/>
                </a:solidFill>
                <a:latin typeface="Gabriola" panose="04040605051002020D02" charset="0"/>
                <a:cs typeface="Gabriola" panose="04040605051002020D02" charset="0"/>
              </a:rPr>
              <a:t>breath,which</a:t>
            </a:r>
            <a:r>
              <a:rPr lang="en-IN" altLang="en-US" dirty="0">
                <a:solidFill>
                  <a:schemeClr val="bg1"/>
                </a:solidFill>
                <a:latin typeface="Gabriola" panose="04040605051002020D02" charset="0"/>
                <a:cs typeface="Gabriola" panose="04040605051002020D02" charset="0"/>
              </a:rPr>
              <a:t> involved cutting an incision into the windpipe.</a:t>
            </a:r>
          </a:p>
        </p:txBody>
      </p:sp>
      <p:cxnSp>
        <p:nvCxnSpPr>
          <p:cNvPr id="6" name="Straight Connector 5"/>
          <p:cNvCxnSpPr/>
          <p:nvPr/>
        </p:nvCxnSpPr>
        <p:spPr>
          <a:xfrm>
            <a:off x="6522720" y="1610360"/>
            <a:ext cx="0" cy="4433570"/>
          </a:xfrm>
          <a:prstGeom prst="line">
            <a:avLst/>
          </a:prstGeom>
          <a:ln w="63500" cmpd="sng">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966085" y="248285"/>
            <a:ext cx="2679065" cy="3505200"/>
          </a:xfrm>
          <a:prstGeom prst="ellipse">
            <a:avLst/>
          </a:prstGeom>
          <a:blipFill rotWithShape="1">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afterEffect">
                                  <p:stCondLst>
                                    <p:cond delay="0"/>
                                  </p:stCondLst>
                                  <p:childTnLst>
                                    <p:set>
                                      <p:cBhvr>
                                        <p:cTn id="6" dur="1000" fill="hold">
                                          <p:stCondLst>
                                            <p:cond delay="0"/>
                                          </p:stCondLst>
                                        </p:cTn>
                                        <p:tgtEl>
                                          <p:spTgt spid="7"/>
                                        </p:tgtEl>
                                        <p:attrNameLst>
                                          <p:attrName>style.visibility</p:attrName>
                                        </p:attrNameLst>
                                      </p:cBhvr>
                                      <p:to>
                                        <p:strVal val="visible"/>
                                      </p:to>
                                    </p:set>
                                    <p:animEffect transition="in" filter="box(ou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5407025" y="2267585"/>
            <a:ext cx="7106285" cy="2003425"/>
          </a:xfrm>
        </p:spPr>
        <p:txBody>
          <a:bodyPr>
            <a:noAutofit/>
            <a:scene3d>
              <a:camera prst="orthographicFront"/>
              <a:lightRig rig="soft" dir="t">
                <a:rot lat="0" lon="0" rev="15600000"/>
              </a:lightRig>
            </a:scene3d>
            <a:sp3d extrusionH="57150" prstMaterial="softEdge">
              <a:bevelT w="25400" h="38100"/>
            </a:sp3d>
          </a:bodyPr>
          <a:lstStyle/>
          <a:p>
            <a:r>
              <a:rPr lang="en-IN" altLang="en-US" sz="16600" b="1">
                <a:solidFill>
                  <a:schemeClr val="accent4"/>
                </a:solidFill>
                <a:effectLst>
                  <a:outerShdw blurRad="38100" dist="38100" dir="2700000" algn="tl">
                    <a:srgbClr val="000000">
                      <a:alpha val="43137"/>
                    </a:srgbClr>
                  </a:outerShdw>
                </a:effectLst>
                <a:latin typeface="Gabriola" panose="04040605051002020D02" charset="0"/>
                <a:cs typeface="Gabriola" panose="04040605051002020D02" charset="0"/>
                <a:sym typeface="+mn-ea"/>
              </a:rPr>
              <a:t>Early life</a:t>
            </a:r>
            <a:endParaRPr lang="en-IN" altLang="en-US" sz="16600" b="1">
              <a:solidFill>
                <a:schemeClr val="accent4"/>
              </a:solidFill>
              <a:effectLst>
                <a:outerShdw blurRad="38100" dist="38100" dir="2700000" algn="tl">
                  <a:srgbClr val="000000">
                    <a:alpha val="43137"/>
                  </a:srgbClr>
                </a:outerShdw>
              </a:effectLst>
              <a:latin typeface="Gabriola" panose="04040605051002020D02" charset="0"/>
              <a:cs typeface="Gabriola" panose="04040605051002020D0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2000"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522720" y="1610360"/>
            <a:ext cx="5181600" cy="4351338"/>
          </a:xfrm>
          <a:effectLst>
            <a:reflection blurRad="6350" stA="50000" endA="300" endPos="55000" dir="5400000" sy="-100000" algn="bl" rotWithShape="0"/>
          </a:effectLst>
        </p:spPr>
        <p:txBody>
          <a:bodyPr anchor="ctr" anchorCtr="0"/>
          <a:lstStyle/>
          <a:p>
            <a:pPr marL="0" indent="0" algn="ctr">
              <a:buNone/>
            </a:pPr>
            <a:r>
              <a:rPr lang="en-IN" altLang="en-US" sz="4400" b="1">
                <a:solidFill>
                  <a:schemeClr val="bg1"/>
                </a:solidFill>
                <a:effectLst>
                  <a:outerShdw blurRad="38100" dist="19050" dir="2700000" algn="tl" rotWithShape="0">
                    <a:schemeClr val="dk1">
                      <a:alpha val="40000"/>
                    </a:schemeClr>
                  </a:outerShdw>
                </a:effectLst>
                <a:latin typeface="Gabriola" panose="04040605051002020D02" charset="0"/>
                <a:cs typeface="Gabriola" panose="04040605051002020D02" charset="0"/>
                <a:sym typeface="+mn-ea"/>
              </a:rPr>
              <a:t>  He favoured the American accent</a:t>
            </a:r>
          </a:p>
        </p:txBody>
      </p:sp>
      <p:sp>
        <p:nvSpPr>
          <p:cNvPr id="5" name="Content Placeholder 4"/>
          <p:cNvSpPr>
            <a:spLocks noGrp="1"/>
          </p:cNvSpPr>
          <p:nvPr>
            <p:ph sz="half" idx="2"/>
          </p:nvPr>
        </p:nvSpPr>
        <p:spPr>
          <a:xfrm>
            <a:off x="977265" y="2420620"/>
            <a:ext cx="5181600" cy="3789680"/>
          </a:xfrm>
        </p:spPr>
        <p:txBody>
          <a:bodyPr/>
          <a:lstStyle/>
          <a:p>
            <a:pPr marL="0" indent="0">
              <a:buNone/>
            </a:pPr>
            <a:endParaRPr lang="en-IN" altLang="en-US">
              <a:solidFill>
                <a:schemeClr val="bg1"/>
              </a:solidFill>
            </a:endParaRPr>
          </a:p>
          <a:p>
            <a:pPr marL="0" indent="0">
              <a:buNone/>
            </a:pPr>
            <a:endParaRPr lang="en-IN" altLang="en-US">
              <a:solidFill>
                <a:schemeClr val="bg1"/>
              </a:solidFill>
            </a:endParaRPr>
          </a:p>
          <a:p>
            <a:pPr marL="0" indent="0">
              <a:buNone/>
            </a:pPr>
            <a:endParaRPr lang="en-IN" altLang="en-US">
              <a:solidFill>
                <a:schemeClr val="bg1"/>
              </a:solidFill>
            </a:endParaRPr>
          </a:p>
          <a:p>
            <a:pPr marL="0" indent="0" algn="ctr">
              <a:buNone/>
            </a:pPr>
            <a:r>
              <a:rPr lang="en-IN" altLang="en-US">
                <a:solidFill>
                  <a:schemeClr val="bg1"/>
                </a:solidFill>
                <a:latin typeface="Gabriola" panose="04040605051002020D02" charset="0"/>
                <a:cs typeface="Gabriola" panose="04040605051002020D02" charset="0"/>
              </a:rPr>
              <a:t>After surgery,he no longer able to speak and used a device called equilizer to communicate.It has only American accent,and it grew on Stephen.He felt a better voice in American accent.   </a:t>
            </a:r>
          </a:p>
        </p:txBody>
      </p:sp>
      <p:cxnSp>
        <p:nvCxnSpPr>
          <p:cNvPr id="6" name="Straight Connector 5"/>
          <p:cNvCxnSpPr/>
          <p:nvPr/>
        </p:nvCxnSpPr>
        <p:spPr>
          <a:xfrm>
            <a:off x="6522720" y="1610360"/>
            <a:ext cx="0" cy="4433570"/>
          </a:xfrm>
          <a:prstGeom prst="line">
            <a:avLst/>
          </a:prstGeom>
          <a:ln w="63500" cmpd="sng">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933065" y="165100"/>
            <a:ext cx="3225800" cy="3241040"/>
          </a:xfrm>
          <a:prstGeom prst="ellipse">
            <a:avLst/>
          </a:prstGeom>
          <a:blipFill rotWithShape="1">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afterEffect">
                                  <p:stCondLst>
                                    <p:cond delay="0"/>
                                  </p:stCondLst>
                                  <p:childTnLst>
                                    <p:set>
                                      <p:cBhvr>
                                        <p:cTn id="6" dur="1000" fill="hold">
                                          <p:stCondLst>
                                            <p:cond delay="0"/>
                                          </p:stCondLst>
                                        </p:cTn>
                                        <p:tgtEl>
                                          <p:spTgt spid="7"/>
                                        </p:tgtEl>
                                        <p:attrNameLst>
                                          <p:attrName>style.visibility</p:attrName>
                                        </p:attrNameLst>
                                      </p:cBhvr>
                                      <p:to>
                                        <p:strVal val="visible"/>
                                      </p:to>
                                    </p:set>
                                    <p:animEffect transition="in" filter="box(ou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27345" y="2519680"/>
            <a:ext cx="6464935" cy="1325880"/>
          </a:xfrm>
        </p:spPr>
        <p:txBody>
          <a:bodyPr>
            <a:noAutofit/>
            <a:scene3d>
              <a:camera prst="orthographicFront"/>
              <a:lightRig rig="soft" dir="t">
                <a:rot lat="0" lon="0" rev="15600000"/>
              </a:lightRig>
            </a:scene3d>
            <a:sp3d extrusionH="57150" prstMaterial="softEdge">
              <a:bevelT w="25400" h="38100"/>
            </a:sp3d>
          </a:bodyPr>
          <a:lstStyle/>
          <a:p>
            <a:r>
              <a:rPr lang="en-US" sz="9600" b="1">
                <a:solidFill>
                  <a:schemeClr val="accent4"/>
                </a:solidFill>
                <a:effectLst>
                  <a:outerShdw blurRad="38100" dist="38100" dir="2700000" algn="tl">
                    <a:srgbClr val="000000">
                      <a:alpha val="43137"/>
                    </a:srgbClr>
                  </a:outerShdw>
                </a:effectLst>
                <a:latin typeface="Gabriola" panose="04040605051002020D02" charset="0"/>
                <a:cs typeface="Gabriola" panose="04040605051002020D02" charset="0"/>
              </a:rPr>
              <a:t> Rare pics of </a:t>
            </a:r>
            <a:br>
              <a:rPr lang="en-US" sz="9600" b="1">
                <a:solidFill>
                  <a:schemeClr val="accent4"/>
                </a:solidFill>
                <a:effectLst>
                  <a:outerShdw blurRad="38100" dist="38100" dir="2700000" algn="tl">
                    <a:srgbClr val="000000">
                      <a:alpha val="43137"/>
                    </a:srgbClr>
                  </a:outerShdw>
                </a:effectLst>
                <a:latin typeface="Gabriola" panose="04040605051002020D02" charset="0"/>
                <a:cs typeface="Gabriola" panose="04040605051002020D02" charset="0"/>
              </a:rPr>
            </a:br>
            <a:r>
              <a:rPr lang="en-US" sz="9600" b="1">
                <a:solidFill>
                  <a:schemeClr val="accent4"/>
                </a:solidFill>
                <a:effectLst>
                  <a:outerShdw blurRad="38100" dist="38100" dir="2700000" algn="tl">
                    <a:srgbClr val="000000">
                      <a:alpha val="43137"/>
                    </a:srgbClr>
                  </a:outerShdw>
                </a:effectLst>
                <a:latin typeface="Gabriola" panose="04040605051002020D02" charset="0"/>
                <a:cs typeface="Gabriola" panose="04040605051002020D02" charset="0"/>
              </a:rPr>
              <a:t>   Hawking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2000"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44195" y="507365"/>
            <a:ext cx="11977370" cy="6350635"/>
          </a:xfrm>
        </p:spPr>
        <p:txBody>
          <a:bodyPr/>
          <a:lstStyle/>
          <a:p>
            <a:pPr marL="0" indent="0" algn="ctr">
              <a:buNone/>
            </a:pPr>
            <a:r>
              <a:rPr lang="en-IN" altLang="en-US" sz="4000" dirty="0">
                <a:latin typeface="Gabriola" panose="04040605051002020D02" charset="0"/>
                <a:cs typeface="Gabriola" panose="04040605051002020D02" charset="0"/>
              </a:rPr>
              <a:t>                             </a:t>
            </a:r>
          </a:p>
          <a:p>
            <a:pPr marL="0" indent="0" algn="ctr">
              <a:buNone/>
            </a:pPr>
            <a:endParaRPr lang="en-IN" altLang="en-US" sz="4000" dirty="0">
              <a:latin typeface="Gabriola" panose="04040605051002020D02" charset="0"/>
              <a:cs typeface="Gabriola" panose="04040605051002020D02" charset="0"/>
            </a:endParaRPr>
          </a:p>
          <a:p>
            <a:pPr marL="0" indent="0" algn="ctr">
              <a:buNone/>
            </a:pPr>
            <a:r>
              <a:rPr lang="en-IN" altLang="en-US" sz="4000" dirty="0">
                <a:latin typeface="Gabriola" panose="04040605051002020D02" charset="0"/>
                <a:cs typeface="Gabriola" panose="04040605051002020D02" charset="0"/>
              </a:rPr>
              <a:t>      </a:t>
            </a:r>
            <a:r>
              <a:rPr lang="en-US" altLang="en-IN" sz="4000" dirty="0">
                <a:latin typeface="Gabriola" panose="04040605051002020D02" charset="0"/>
                <a:cs typeface="Gabriola" panose="04040605051002020D02" charset="0"/>
              </a:rPr>
              <a:t>     </a:t>
            </a:r>
            <a:r>
              <a:rPr lang="en-IN" altLang="en-US" sz="4000" dirty="0">
                <a:latin typeface="Gabriola" panose="04040605051002020D02" charset="0"/>
                <a:cs typeface="Gabriola" panose="04040605051002020D02" charset="0"/>
              </a:rPr>
              <a:t> </a:t>
            </a:r>
            <a:r>
              <a:rPr lang="en-US" altLang="en-US" sz="4000" dirty="0">
                <a:latin typeface="Gabriola" panose="04040605051002020D02" charset="0"/>
                <a:cs typeface="Gabriola" panose="04040605051002020D02" charset="0"/>
              </a:rPr>
              <a:t>I</a:t>
            </a:r>
            <a:r>
              <a:rPr lang="en-IN" altLang="en-US" sz="4000" b="1" dirty="0" err="1">
                <a:effectLst>
                  <a:outerShdw blurRad="38100" dist="38100" dir="2700000" algn="tl">
                    <a:srgbClr val="000000">
                      <a:alpha val="43137"/>
                    </a:srgbClr>
                  </a:outerShdw>
                </a:effectLst>
                <a:latin typeface="Gabriola" panose="04040605051002020D02" charset="0"/>
                <a:cs typeface="Gabriola" panose="04040605051002020D02" charset="0"/>
              </a:rPr>
              <a:t>nteract</a:t>
            </a:r>
            <a:r>
              <a:rPr lang="en-US" altLang="en-IN" sz="4000" b="1" dirty="0">
                <a:effectLst>
                  <a:outerShdw blurRad="38100" dist="38100" dir="2700000" algn="tl">
                    <a:srgbClr val="000000">
                      <a:alpha val="43137"/>
                    </a:srgbClr>
                  </a:outerShdw>
                </a:effectLst>
                <a:latin typeface="Gabriola" panose="04040605051002020D02" charset="0"/>
                <a:cs typeface="Gabriola" panose="04040605051002020D02" charset="0"/>
              </a:rPr>
              <a:t>ion</a:t>
            </a:r>
            <a:r>
              <a:rPr lang="en-IN" altLang="en-US" sz="4000" b="1" dirty="0">
                <a:effectLst>
                  <a:outerShdw blurRad="38100" dist="38100" dir="2700000" algn="tl">
                    <a:srgbClr val="000000">
                      <a:alpha val="43137"/>
                    </a:srgbClr>
                  </a:outerShdw>
                </a:effectLst>
                <a:latin typeface="Gabriola" panose="04040605051002020D02" charset="0"/>
                <a:cs typeface="Gabriola" panose="04040605051002020D02" charset="0"/>
              </a:rPr>
              <a:t> with a child</a:t>
            </a:r>
            <a:r>
              <a:rPr lang="en-US" altLang="en-IN" sz="4000" b="1" dirty="0">
                <a:effectLst>
                  <a:outerShdw blurRad="38100" dist="38100" dir="2700000" algn="tl">
                    <a:srgbClr val="000000">
                      <a:alpha val="43137"/>
                    </a:srgbClr>
                  </a:outerShdw>
                </a:effectLst>
                <a:latin typeface="Gabriola" panose="04040605051002020D02" charset="0"/>
                <a:cs typeface="Gabriola" panose="04040605051002020D02" charset="0"/>
              </a:rPr>
              <a:t> </a:t>
            </a:r>
          </a:p>
          <a:p>
            <a:pPr marL="0" indent="0" algn="ctr">
              <a:buNone/>
            </a:pPr>
            <a:r>
              <a:rPr lang="en-US" altLang="en-IN" sz="4000" b="1" dirty="0">
                <a:effectLst>
                  <a:outerShdw blurRad="38100" dist="38100" dir="2700000" algn="tl">
                    <a:srgbClr val="000000">
                      <a:alpha val="43137"/>
                    </a:srgbClr>
                  </a:outerShdw>
                </a:effectLst>
                <a:latin typeface="Gabriola" panose="04040605051002020D02" charset="0"/>
                <a:cs typeface="Gabriola" panose="04040605051002020D02" charset="0"/>
              </a:rPr>
              <a:t>at an exhibition</a:t>
            </a:r>
            <a:endParaRPr lang="en-IN" altLang="en-US" sz="4000" b="1" dirty="0">
              <a:effectLst>
                <a:outerShdw blurRad="38100" dist="38100" dir="2700000" algn="tl">
                  <a:srgbClr val="000000">
                    <a:alpha val="43137"/>
                  </a:srgbClr>
                </a:outerShdw>
              </a:effectLst>
              <a:latin typeface="Gabriola" panose="04040605051002020D02" charset="0"/>
              <a:cs typeface="Gabriola" panose="04040605051002020D02" charset="0"/>
            </a:endParaRPr>
          </a:p>
          <a:p>
            <a:pPr marL="0" indent="0" algn="l">
              <a:buNone/>
            </a:pPr>
            <a:endParaRPr lang="en-US" sz="4000" dirty="0">
              <a:latin typeface="Gabriola" panose="04040605051002020D02" charset="0"/>
              <a:cs typeface="Gabriola" panose="04040605051002020D02" charset="0"/>
            </a:endParaRPr>
          </a:p>
          <a:p>
            <a:pPr marL="0" indent="0" algn="l">
              <a:buNone/>
            </a:pPr>
            <a:endParaRPr lang="en-US" sz="4000" dirty="0">
              <a:latin typeface="Gabriola" panose="04040605051002020D02" charset="0"/>
              <a:cs typeface="Gabriola" panose="04040605051002020D02" charset="0"/>
            </a:endParaRPr>
          </a:p>
          <a:p>
            <a:pPr marL="0" indent="0" algn="l">
              <a:buNone/>
            </a:pPr>
            <a:r>
              <a:rPr lang="en-IN" altLang="en-US" sz="4000" dirty="0">
                <a:latin typeface="Gabriola" panose="04040605051002020D02" charset="0"/>
                <a:cs typeface="Gabriola" panose="04040605051002020D02" charset="0"/>
              </a:rPr>
              <a:t>                          </a:t>
            </a:r>
            <a:r>
              <a:rPr lang="en-IN" altLang="en-US" sz="4000" b="1" dirty="0">
                <a:effectLst>
                  <a:outerShdw blurRad="38100" dist="38100" dir="2700000" algn="tl">
                    <a:srgbClr val="000000">
                      <a:alpha val="43137"/>
                    </a:srgbClr>
                  </a:outerShdw>
                </a:effectLst>
                <a:latin typeface="Gabriola" panose="04040605051002020D02" charset="0"/>
                <a:cs typeface="Gabriola" panose="04040605051002020D02" charset="0"/>
              </a:rPr>
              <a:t> </a:t>
            </a:r>
            <a:r>
              <a:rPr lang="en-US" sz="4000" b="1" dirty="0">
                <a:effectLst>
                  <a:outerShdw blurRad="38100" dist="38100" dir="2700000" algn="tl">
                    <a:srgbClr val="000000">
                      <a:alpha val="43137"/>
                    </a:srgbClr>
                  </a:outerShdw>
                </a:effectLst>
                <a:latin typeface="Gabriola" panose="04040605051002020D02" charset="0"/>
                <a:cs typeface="Gabriola" panose="04040605051002020D02" charset="0"/>
              </a:rPr>
              <a:t>Stephen Hawking with</a:t>
            </a:r>
          </a:p>
          <a:p>
            <a:pPr marL="0" indent="0" algn="l">
              <a:buNone/>
            </a:pPr>
            <a:r>
              <a:rPr lang="en-US" sz="4000" b="1" dirty="0">
                <a:effectLst>
                  <a:outerShdw blurRad="38100" dist="38100" dir="2700000" algn="tl">
                    <a:srgbClr val="000000">
                      <a:alpha val="43137"/>
                    </a:srgbClr>
                  </a:outerShdw>
                </a:effectLst>
                <a:latin typeface="Gabriola" panose="04040605051002020D02" charset="0"/>
                <a:cs typeface="Gabriola" panose="04040605051002020D02" charset="0"/>
              </a:rPr>
              <a:t> </a:t>
            </a:r>
            <a:r>
              <a:rPr lang="en-IN" altLang="en-US" sz="4000" b="1" dirty="0">
                <a:effectLst>
                  <a:outerShdw blurRad="38100" dist="38100" dir="2700000" algn="tl">
                    <a:srgbClr val="000000">
                      <a:alpha val="43137"/>
                    </a:srgbClr>
                  </a:outerShdw>
                </a:effectLst>
                <a:latin typeface="Gabriola" panose="04040605051002020D02" charset="0"/>
                <a:cs typeface="Gabriola" panose="04040605051002020D02" charset="0"/>
              </a:rPr>
              <a:t>                                  </a:t>
            </a:r>
            <a:r>
              <a:rPr lang="en-US" sz="4000" b="1" dirty="0">
                <a:effectLst>
                  <a:outerShdw blurRad="38100" dist="38100" dir="2700000" algn="tl">
                    <a:srgbClr val="000000">
                      <a:alpha val="43137"/>
                    </a:srgbClr>
                  </a:outerShdw>
                </a:effectLst>
                <a:latin typeface="Gabriola" panose="04040605051002020D02" charset="0"/>
                <a:cs typeface="Gabriola" panose="04040605051002020D02" charset="0"/>
              </a:rPr>
              <a:t>his second wife</a:t>
            </a:r>
            <a:r>
              <a:rPr lang="en-IN" altLang="en-US" sz="4000" b="1" dirty="0">
                <a:effectLst>
                  <a:outerShdw blurRad="38100" dist="38100" dir="2700000" algn="tl">
                    <a:srgbClr val="000000">
                      <a:alpha val="43137"/>
                    </a:srgbClr>
                  </a:outerShdw>
                </a:effectLst>
                <a:latin typeface="Gabriola" panose="04040605051002020D02" charset="0"/>
                <a:cs typeface="Gabriola" panose="04040605051002020D02" charset="0"/>
              </a:rPr>
              <a:t>....</a:t>
            </a:r>
          </a:p>
        </p:txBody>
      </p:sp>
      <p:pic>
        <p:nvPicPr>
          <p:cNvPr id="7" name="Picture 6" descr="WhatsApp Image 2021-03-26 at 7.42.15 PM"/>
          <p:cNvPicPr>
            <a:picLocks noChangeAspect="1"/>
          </p:cNvPicPr>
          <p:nvPr/>
        </p:nvPicPr>
        <p:blipFill>
          <a:blip r:embed="rId3"/>
          <a:stretch>
            <a:fillRect/>
          </a:stretch>
        </p:blipFill>
        <p:spPr>
          <a:xfrm>
            <a:off x="7291705" y="3438525"/>
            <a:ext cx="4351655" cy="2952115"/>
          </a:xfrm>
          <a:prstGeom prst="rect">
            <a:avLst/>
          </a:prstGeom>
        </p:spPr>
      </p:pic>
      <p:pic>
        <p:nvPicPr>
          <p:cNvPr id="4" name="Content Placeholder 3" descr="WhatsApp Image 2021-03-31 at 11.46.10 AM"/>
          <p:cNvPicPr>
            <a:picLocks noGrp="1" noChangeAspect="1"/>
          </p:cNvPicPr>
          <p:nvPr>
            <p:ph sz="half" idx="2"/>
          </p:nvPr>
        </p:nvPicPr>
        <p:blipFill>
          <a:blip r:embed="rId4"/>
          <a:stretch>
            <a:fillRect/>
          </a:stretch>
        </p:blipFill>
        <p:spPr>
          <a:xfrm>
            <a:off x="544195" y="507365"/>
            <a:ext cx="4453890" cy="31667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500" fill="hold">
                                          <p:stCondLst>
                                            <p:cond delay="0"/>
                                          </p:stCondLst>
                                        </p:cTn>
                                        <p:tgtEl>
                                          <p:spTgt spid="3">
                                            <p:txEl>
                                              <p:pRg st="2" end="2"/>
                                            </p:txEl>
                                          </p:spTgt>
                                        </p:tgtEl>
                                        <p:attrNameLst>
                                          <p:attrName>style.visibility</p:attrName>
                                        </p:attrNameLst>
                                      </p:cBhvr>
                                      <p:to>
                                        <p:strVal val="visible"/>
                                      </p:to>
                                    </p:set>
                                    <p:animEffect transition="in" filter="wedge">
                                      <p:cBhvr>
                                        <p:cTn id="7" dur="500"/>
                                        <p:tgtEl>
                                          <p:spTgt spid="3">
                                            <p:txEl>
                                              <p:pRg st="2" end="2"/>
                                            </p:txEl>
                                          </p:spTgt>
                                        </p:tgtEl>
                                      </p:cBhvr>
                                    </p:animEffect>
                                  </p:childTnLst>
                                </p:cTn>
                              </p:par>
                            </p:childTnLst>
                          </p:cTn>
                        </p:par>
                        <p:par>
                          <p:cTn id="8" fill="hold">
                            <p:stCondLst>
                              <p:cond delay="500"/>
                            </p:stCondLst>
                            <p:childTnLst>
                              <p:par>
                                <p:cTn id="9" presetID="20" presetClass="entr" presetSubtype="0" fill="hold" nodeType="afterEffect">
                                  <p:stCondLst>
                                    <p:cond delay="0"/>
                                  </p:stCondLst>
                                  <p:childTnLst>
                                    <p:set>
                                      <p:cBhvr>
                                        <p:cTn id="10" dur="500" fill="hold">
                                          <p:stCondLst>
                                            <p:cond delay="0"/>
                                          </p:stCondLst>
                                        </p:cTn>
                                        <p:tgtEl>
                                          <p:spTgt spid="3">
                                            <p:txEl>
                                              <p:pRg st="3" end="3"/>
                                            </p:txEl>
                                          </p:spTgt>
                                        </p:tgtEl>
                                        <p:attrNameLst>
                                          <p:attrName>style.visibility</p:attrName>
                                        </p:attrNameLst>
                                      </p:cBhvr>
                                      <p:to>
                                        <p:strVal val="visible"/>
                                      </p:to>
                                    </p:set>
                                    <p:animEffect transition="in" filter="wedge">
                                      <p:cBhvr>
                                        <p:cTn id="11" dur="500"/>
                                        <p:tgtEl>
                                          <p:spTgt spid="3">
                                            <p:txEl>
                                              <p:pRg st="3" end="3"/>
                                            </p:txEl>
                                          </p:spTgt>
                                        </p:tgtEl>
                                      </p:cBhvr>
                                    </p:animEffect>
                                  </p:childTnLst>
                                </p:cTn>
                              </p:par>
                            </p:childTnLst>
                          </p:cTn>
                        </p:par>
                        <p:par>
                          <p:cTn id="12" fill="hold">
                            <p:stCondLst>
                              <p:cond delay="1000"/>
                            </p:stCondLst>
                            <p:childTnLst>
                              <p:par>
                                <p:cTn id="13" presetID="7" presetClass="entr" presetSubtype="2" fill="hold" nodeType="afterEffect">
                                  <p:stCondLst>
                                    <p:cond delay="0"/>
                                  </p:stCondLst>
                                  <p:childTnLst>
                                    <p:set>
                                      <p:cBhvr>
                                        <p:cTn id="14" dur="1000"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ppt_y"/>
                                          </p:val>
                                        </p:tav>
                                        <p:tav tm="100000">
                                          <p:val>
                                            <p:strVal val="#ppt_y"/>
                                          </p:val>
                                        </p:tav>
                                      </p:tavLst>
                                    </p:anim>
                                  </p:childTnLst>
                                </p:cTn>
                              </p:par>
                            </p:childTnLst>
                          </p:cTn>
                        </p:par>
                        <p:par>
                          <p:cTn id="17" fill="hold">
                            <p:stCondLst>
                              <p:cond delay="2000"/>
                            </p:stCondLst>
                            <p:childTnLst>
                              <p:par>
                                <p:cTn id="18" presetID="20" presetClass="entr" presetSubtype="0" fill="hold" nodeType="afterEffect">
                                  <p:stCondLst>
                                    <p:cond delay="0"/>
                                  </p:stCondLst>
                                  <p:childTnLst>
                                    <p:set>
                                      <p:cBhvr>
                                        <p:cTn id="19" dur="500" fill="hold">
                                          <p:stCondLst>
                                            <p:cond delay="0"/>
                                          </p:stCondLst>
                                        </p:cTn>
                                        <p:tgtEl>
                                          <p:spTgt spid="3">
                                            <p:txEl>
                                              <p:pRg st="6" end="6"/>
                                            </p:txEl>
                                          </p:spTgt>
                                        </p:tgtEl>
                                        <p:attrNameLst>
                                          <p:attrName>style.visibility</p:attrName>
                                        </p:attrNameLst>
                                      </p:cBhvr>
                                      <p:to>
                                        <p:strVal val="visible"/>
                                      </p:to>
                                    </p:set>
                                    <p:animEffect transition="in" filter="wedge">
                                      <p:cBhvr>
                                        <p:cTn id="20" dur="500"/>
                                        <p:tgtEl>
                                          <p:spTgt spid="3">
                                            <p:txEl>
                                              <p:pRg st="6" end="6"/>
                                            </p:txEl>
                                          </p:spTgt>
                                        </p:tgtEl>
                                      </p:cBhvr>
                                    </p:animEffect>
                                  </p:childTnLst>
                                </p:cTn>
                              </p:par>
                              <p:par>
                                <p:cTn id="21" presetID="20" presetClass="entr" presetSubtype="0" fill="hold" nodeType="withEffect">
                                  <p:stCondLst>
                                    <p:cond delay="0"/>
                                  </p:stCondLst>
                                  <p:childTnLst>
                                    <p:set>
                                      <p:cBhvr>
                                        <p:cTn id="22" dur="500" fill="hold">
                                          <p:stCondLst>
                                            <p:cond delay="0"/>
                                          </p:stCondLst>
                                        </p:cTn>
                                        <p:tgtEl>
                                          <p:spTgt spid="3">
                                            <p:txEl>
                                              <p:pRg st="7" end="7"/>
                                            </p:txEl>
                                          </p:spTgt>
                                        </p:tgtEl>
                                        <p:attrNameLst>
                                          <p:attrName>style.visibility</p:attrName>
                                        </p:attrNameLst>
                                      </p:cBhvr>
                                      <p:to>
                                        <p:strVal val="visible"/>
                                      </p:to>
                                    </p:set>
                                    <p:animEffect transition="in" filter="wedge">
                                      <p:cBhvr>
                                        <p:cTn id="2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44195" y="507365"/>
            <a:ext cx="11977370" cy="6350635"/>
          </a:xfrm>
        </p:spPr>
        <p:txBody>
          <a:bodyPr/>
          <a:lstStyle/>
          <a:p>
            <a:pPr marL="0" indent="0" algn="ctr">
              <a:buNone/>
            </a:pPr>
            <a:r>
              <a:rPr lang="en-IN" altLang="en-US" sz="4000">
                <a:latin typeface="Gabriola" panose="04040605051002020D02" charset="0"/>
                <a:cs typeface="Gabriola" panose="04040605051002020D02" charset="0"/>
              </a:rPr>
              <a:t>                             </a:t>
            </a:r>
          </a:p>
          <a:p>
            <a:pPr marL="0" indent="0" algn="ctr">
              <a:buNone/>
            </a:pPr>
            <a:endParaRPr lang="en-IN" altLang="en-US" sz="4000">
              <a:latin typeface="Gabriola" panose="04040605051002020D02" charset="0"/>
              <a:cs typeface="Gabriola" panose="04040605051002020D02" charset="0"/>
            </a:endParaRPr>
          </a:p>
          <a:p>
            <a:pPr marL="0" indent="0" algn="ctr">
              <a:buNone/>
            </a:pPr>
            <a:r>
              <a:rPr lang="en-IN" altLang="en-US" sz="4000">
                <a:latin typeface="Gabriola" panose="04040605051002020D02" charset="0"/>
                <a:cs typeface="Gabriola" panose="04040605051002020D02" charset="0"/>
              </a:rPr>
              <a:t>                      </a:t>
            </a:r>
            <a:r>
              <a:rPr lang="en-IN" sz="4000" b="1">
                <a:effectLst>
                  <a:outerShdw blurRad="38100" dist="38100" dir="2700000" algn="tl">
                    <a:srgbClr val="000000">
                      <a:alpha val="43137"/>
                    </a:srgbClr>
                  </a:outerShdw>
                </a:effectLst>
                <a:latin typeface="Gabriola" panose="04040605051002020D02" charset="0"/>
                <a:cs typeface="Gabriola" panose="04040605051002020D02" charset="0"/>
              </a:rPr>
              <a:t>Stephen Hawking with his family....</a:t>
            </a:r>
            <a:endParaRPr lang="en-US" sz="4000">
              <a:effectLst>
                <a:outerShdw blurRad="38100" dist="38100" dir="2700000" algn="tl">
                  <a:srgbClr val="000000">
                    <a:alpha val="43137"/>
                  </a:srgbClr>
                </a:outerShdw>
              </a:effectLst>
              <a:latin typeface="Gabriola" panose="04040605051002020D02" charset="0"/>
              <a:cs typeface="Gabriola" panose="04040605051002020D02" charset="0"/>
            </a:endParaRPr>
          </a:p>
          <a:p>
            <a:pPr marL="0" indent="0" algn="l">
              <a:buNone/>
            </a:pPr>
            <a:endParaRPr lang="en-US" sz="4000">
              <a:latin typeface="Gabriola" panose="04040605051002020D02" charset="0"/>
              <a:cs typeface="Gabriola" panose="04040605051002020D02" charset="0"/>
            </a:endParaRPr>
          </a:p>
          <a:p>
            <a:pPr marL="0" indent="0" algn="l">
              <a:buNone/>
            </a:pPr>
            <a:r>
              <a:rPr lang="en-IN" altLang="en-US" sz="4000">
                <a:latin typeface="Gabriola" panose="04040605051002020D02" charset="0"/>
                <a:cs typeface="Gabriola" panose="04040605051002020D02" charset="0"/>
              </a:rPr>
              <a:t>                      </a:t>
            </a:r>
          </a:p>
          <a:p>
            <a:pPr marL="0" indent="0" algn="l">
              <a:buNone/>
            </a:pPr>
            <a:endParaRPr lang="en-IN" altLang="en-US" sz="4000">
              <a:latin typeface="Gabriola" panose="04040605051002020D02" charset="0"/>
              <a:cs typeface="Gabriola" panose="04040605051002020D02" charset="0"/>
            </a:endParaRPr>
          </a:p>
          <a:p>
            <a:pPr marL="0" indent="0" algn="l">
              <a:buNone/>
            </a:pPr>
            <a:endParaRPr lang="en-IN" altLang="en-US" sz="4000">
              <a:latin typeface="Gabriola" panose="04040605051002020D02" charset="0"/>
              <a:cs typeface="Gabriola" panose="04040605051002020D02" charset="0"/>
            </a:endParaRPr>
          </a:p>
          <a:p>
            <a:pPr marL="0" indent="0" algn="l">
              <a:buNone/>
            </a:pPr>
            <a:r>
              <a:rPr lang="en-IN" altLang="en-US" sz="4000">
                <a:latin typeface="Gabriola" panose="04040605051002020D02" charset="0"/>
                <a:cs typeface="Gabriola" panose="04040605051002020D02" charset="0"/>
              </a:rPr>
              <a:t>              </a:t>
            </a:r>
            <a:r>
              <a:rPr lang="en-IN" altLang="en-US" sz="4000" b="1">
                <a:effectLst>
                  <a:outerShdw blurRad="38100" dist="38100" dir="2700000" algn="tl">
                    <a:srgbClr val="000000">
                      <a:alpha val="43137"/>
                    </a:srgbClr>
                  </a:outerShdw>
                </a:effectLst>
                <a:latin typeface="Gabriola" panose="04040605051002020D02" charset="0"/>
                <a:cs typeface="Gabriola" panose="04040605051002020D02" charset="0"/>
              </a:rPr>
              <a:t>  A</a:t>
            </a:r>
            <a:r>
              <a:rPr lang="en-US" sz="4000" b="1">
                <a:effectLst>
                  <a:outerShdw blurRad="38100" dist="38100" dir="2700000" algn="tl">
                    <a:srgbClr val="000000">
                      <a:alpha val="43137"/>
                    </a:srgbClr>
                  </a:outerShdw>
                </a:effectLst>
                <a:latin typeface="Gabriola" panose="04040605051002020D02" charset="0"/>
                <a:cs typeface="Gabriola" panose="04040605051002020D02" charset="0"/>
              </a:rPr>
              <a:t> trip in a hot air balloon</a:t>
            </a:r>
            <a:r>
              <a:rPr lang="en-IN" altLang="en-US" sz="4000" b="1">
                <a:effectLst>
                  <a:outerShdw blurRad="38100" dist="38100" dir="2700000" algn="tl">
                    <a:srgbClr val="000000">
                      <a:alpha val="43137"/>
                    </a:srgbClr>
                  </a:outerShdw>
                </a:effectLst>
                <a:latin typeface="Gabriola" panose="04040605051002020D02" charset="0"/>
                <a:cs typeface="Gabriola" panose="04040605051002020D02" charset="0"/>
              </a:rPr>
              <a:t>....</a:t>
            </a:r>
          </a:p>
        </p:txBody>
      </p:sp>
      <p:pic>
        <p:nvPicPr>
          <p:cNvPr id="6" name="Content Placeholder 5" descr="WhatsApp Image 2021-03-26 at 7.39.40 PM"/>
          <p:cNvPicPr>
            <a:picLocks noGrp="1" noChangeAspect="1"/>
          </p:cNvPicPr>
          <p:nvPr>
            <p:ph sz="half" idx="2"/>
          </p:nvPr>
        </p:nvPicPr>
        <p:blipFill>
          <a:blip r:embed="rId3"/>
          <a:stretch>
            <a:fillRect/>
          </a:stretch>
        </p:blipFill>
        <p:spPr>
          <a:xfrm>
            <a:off x="1270000" y="507365"/>
            <a:ext cx="3075940" cy="4020820"/>
          </a:xfrm>
          <a:prstGeom prst="rect">
            <a:avLst/>
          </a:prstGeom>
          <a:effectLst>
            <a:glow rad="127000">
              <a:schemeClr val="bg1"/>
            </a:glow>
          </a:effectLst>
        </p:spPr>
      </p:pic>
      <p:pic>
        <p:nvPicPr>
          <p:cNvPr id="8" name="Picture 7" descr="WhatsApp Image 2021-03-26 at 7.38.38 PM"/>
          <p:cNvPicPr>
            <a:picLocks noChangeAspect="1"/>
          </p:cNvPicPr>
          <p:nvPr/>
        </p:nvPicPr>
        <p:blipFill>
          <a:blip r:embed="rId4"/>
          <a:stretch>
            <a:fillRect/>
          </a:stretch>
        </p:blipFill>
        <p:spPr>
          <a:xfrm>
            <a:off x="6909435" y="3322955"/>
            <a:ext cx="4510405" cy="31413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8" fill="hold" nodeType="afterEffect">
                                  <p:stCondLst>
                                    <p:cond delay="0"/>
                                  </p:stCondLst>
                                  <p:childTnLst>
                                    <p:set>
                                      <p:cBhvr>
                                        <p:cTn id="6" dur="1000"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0" presetClass="entr" presetSubtype="0" fill="hold" nodeType="afterEffect">
                                  <p:stCondLst>
                                    <p:cond delay="0"/>
                                  </p:stCondLst>
                                  <p:childTnLst>
                                    <p:set>
                                      <p:cBhvr>
                                        <p:cTn id="11" dur="500" fill="hold">
                                          <p:stCondLst>
                                            <p:cond delay="0"/>
                                          </p:stCondLst>
                                        </p:cTn>
                                        <p:tgtEl>
                                          <p:spTgt spid="3">
                                            <p:txEl>
                                              <p:pRg st="2" end="2"/>
                                            </p:txEl>
                                          </p:spTgt>
                                        </p:tgtEl>
                                        <p:attrNameLst>
                                          <p:attrName>style.visibility</p:attrName>
                                        </p:attrNameLst>
                                      </p:cBhvr>
                                      <p:to>
                                        <p:strVal val="visible"/>
                                      </p:to>
                                    </p:set>
                                    <p:animEffect transition="in" filter="wedge">
                                      <p:cBhvr>
                                        <p:cTn id="12" dur="500"/>
                                        <p:tgtEl>
                                          <p:spTgt spid="3">
                                            <p:txEl>
                                              <p:pRg st="2" end="2"/>
                                            </p:txEl>
                                          </p:spTgt>
                                        </p:tgtEl>
                                      </p:cBhvr>
                                    </p:animEffect>
                                  </p:childTnLst>
                                </p:cTn>
                              </p:par>
                            </p:childTnLst>
                          </p:cTn>
                        </p:par>
                        <p:par>
                          <p:cTn id="13" fill="hold">
                            <p:stCondLst>
                              <p:cond delay="1500"/>
                            </p:stCondLst>
                            <p:childTnLst>
                              <p:par>
                                <p:cTn id="14" presetID="7" presetClass="entr" presetSubtype="2" fill="hold" nodeType="afterEffect">
                                  <p:stCondLst>
                                    <p:cond delay="0"/>
                                  </p:stCondLst>
                                  <p:childTnLst>
                                    <p:set>
                                      <p:cBhvr>
                                        <p:cTn id="15" dur="1000" fill="hold">
                                          <p:stCondLst>
                                            <p:cond delay="0"/>
                                          </p:stCondLst>
                                        </p:cTn>
                                        <p:tgtEl>
                                          <p:spTgt spid="8"/>
                                        </p:tgtEl>
                                        <p:attrNameLst>
                                          <p:attrName>style.visibility</p:attrName>
                                        </p:attrNameLst>
                                      </p:cBhvr>
                                      <p:to>
                                        <p:strVal val="visible"/>
                                      </p:to>
                                    </p:set>
                                    <p:anim calcmode="lin" valueType="num">
                                      <p:cBhvr additive="base">
                                        <p:cTn id="16" dur="1000" fill="hold"/>
                                        <p:tgtEl>
                                          <p:spTgt spid="8"/>
                                        </p:tgtEl>
                                        <p:attrNameLst>
                                          <p:attrName>ppt_x</p:attrName>
                                        </p:attrNameLst>
                                      </p:cBhvr>
                                      <p:tavLst>
                                        <p:tav tm="0">
                                          <p:val>
                                            <p:strVal val="1+#ppt_w/2"/>
                                          </p:val>
                                        </p:tav>
                                        <p:tav tm="100000">
                                          <p:val>
                                            <p:strVal val="#ppt_x"/>
                                          </p:val>
                                        </p:tav>
                                      </p:tavLst>
                                    </p:anim>
                                    <p:anim calcmode="lin" valueType="num">
                                      <p:cBhvr additive="base">
                                        <p:cTn id="17" dur="1000" fill="hold"/>
                                        <p:tgtEl>
                                          <p:spTgt spid="8"/>
                                        </p:tgtEl>
                                        <p:attrNameLst>
                                          <p:attrName>ppt_y</p:attrName>
                                        </p:attrNameLst>
                                      </p:cBhvr>
                                      <p:tavLst>
                                        <p:tav tm="0">
                                          <p:val>
                                            <p:strVal val="#ppt_y"/>
                                          </p:val>
                                        </p:tav>
                                        <p:tav tm="100000">
                                          <p:val>
                                            <p:strVal val="#ppt_y"/>
                                          </p:val>
                                        </p:tav>
                                      </p:tavLst>
                                    </p:anim>
                                  </p:childTnLst>
                                </p:cTn>
                              </p:par>
                            </p:childTnLst>
                          </p:cTn>
                        </p:par>
                        <p:par>
                          <p:cTn id="18" fill="hold">
                            <p:stCondLst>
                              <p:cond delay="2500"/>
                            </p:stCondLst>
                            <p:childTnLst>
                              <p:par>
                                <p:cTn id="19" presetID="20" presetClass="entr" presetSubtype="0" fill="hold" nodeType="afterEffect">
                                  <p:stCondLst>
                                    <p:cond delay="0"/>
                                  </p:stCondLst>
                                  <p:childTnLst>
                                    <p:set>
                                      <p:cBhvr>
                                        <p:cTn id="20" dur="500" fill="hold">
                                          <p:stCondLst>
                                            <p:cond delay="0"/>
                                          </p:stCondLst>
                                        </p:cTn>
                                        <p:tgtEl>
                                          <p:spTgt spid="3">
                                            <p:txEl>
                                              <p:pRg st="7" end="7"/>
                                            </p:txEl>
                                          </p:spTgt>
                                        </p:tgtEl>
                                        <p:attrNameLst>
                                          <p:attrName>style.visibility</p:attrName>
                                        </p:attrNameLst>
                                      </p:cBhvr>
                                      <p:to>
                                        <p:strVal val="visible"/>
                                      </p:to>
                                    </p:set>
                                    <p:animEffect transition="in" filter="wedge">
                                      <p:cBhvr>
                                        <p:cTn id="2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44195" y="507365"/>
            <a:ext cx="11977370" cy="6350635"/>
          </a:xfrm>
        </p:spPr>
        <p:txBody>
          <a:bodyPr>
            <a:normAutofit/>
          </a:bodyPr>
          <a:lstStyle/>
          <a:p>
            <a:pPr marL="0" indent="0" algn="ctr">
              <a:buNone/>
            </a:pPr>
            <a:r>
              <a:rPr lang="en-IN" altLang="en-US" sz="4000" dirty="0">
                <a:latin typeface="Gabriola" panose="04040605051002020D02" charset="0"/>
                <a:cs typeface="Gabriola" panose="04040605051002020D02" charset="0"/>
              </a:rPr>
              <a:t>                             </a:t>
            </a:r>
          </a:p>
          <a:p>
            <a:pPr marL="0" indent="0" algn="ctr">
              <a:buNone/>
            </a:pPr>
            <a:endParaRPr lang="en-IN" altLang="en-US" sz="4000" dirty="0">
              <a:latin typeface="Gabriola" panose="04040605051002020D02" charset="0"/>
              <a:cs typeface="Gabriola" panose="04040605051002020D02" charset="0"/>
            </a:endParaRPr>
          </a:p>
          <a:p>
            <a:pPr marL="0" indent="0" algn="ctr">
              <a:buNone/>
            </a:pPr>
            <a:r>
              <a:rPr lang="en-IN" altLang="en-US" sz="4000" dirty="0">
                <a:latin typeface="Gabriola" panose="04040605051002020D02" charset="0"/>
                <a:cs typeface="Gabriola" panose="04040605051002020D02" charset="0"/>
              </a:rPr>
              <a:t>                     </a:t>
            </a:r>
            <a:r>
              <a:rPr lang="en-IN" sz="4000" b="1" dirty="0">
                <a:effectLst>
                  <a:outerShdw blurRad="38100" dist="38100" dir="2700000" algn="tl">
                    <a:srgbClr val="000000">
                      <a:alpha val="43137"/>
                    </a:srgbClr>
                  </a:outerShdw>
                </a:effectLst>
                <a:latin typeface="Gabriola" panose="04040605051002020D02" charset="0"/>
                <a:cs typeface="Gabriola" panose="04040605051002020D02" charset="0"/>
              </a:rPr>
              <a:t>Speech by Hawking using </a:t>
            </a:r>
          </a:p>
          <a:p>
            <a:pPr marL="0" indent="0" algn="ctr">
              <a:buNone/>
            </a:pPr>
            <a:r>
              <a:rPr lang="en-IN" sz="4000" b="1" dirty="0">
                <a:effectLst>
                  <a:outerShdw blurRad="38100" dist="38100" dir="2700000" algn="tl">
                    <a:srgbClr val="000000">
                      <a:alpha val="43137"/>
                    </a:srgbClr>
                  </a:outerShdw>
                </a:effectLst>
                <a:latin typeface="Gabriola" panose="04040605051002020D02" charset="0"/>
                <a:cs typeface="Gabriola" panose="04040605051002020D02" charset="0"/>
              </a:rPr>
              <a:t>a hologram....</a:t>
            </a:r>
            <a:endParaRPr lang="en-US" sz="4000" dirty="0">
              <a:latin typeface="Gabriola" panose="04040605051002020D02" charset="0"/>
              <a:cs typeface="Gabriola" panose="04040605051002020D02" charset="0"/>
            </a:endParaRPr>
          </a:p>
          <a:p>
            <a:pPr marL="0" indent="0" algn="l">
              <a:buNone/>
            </a:pPr>
            <a:endParaRPr lang="en-US" sz="4000" dirty="0">
              <a:latin typeface="Gabriola" panose="04040605051002020D02" charset="0"/>
              <a:cs typeface="Gabriola" panose="04040605051002020D02" charset="0"/>
            </a:endParaRPr>
          </a:p>
          <a:p>
            <a:pPr marL="0" indent="0" algn="l">
              <a:buNone/>
            </a:pPr>
            <a:r>
              <a:rPr lang="en-IN" altLang="en-US" sz="4000" dirty="0">
                <a:latin typeface="Gabriola" panose="04040605051002020D02" charset="0"/>
                <a:cs typeface="Gabriola" panose="04040605051002020D02" charset="0"/>
              </a:rPr>
              <a:t>                      </a:t>
            </a:r>
          </a:p>
          <a:p>
            <a:pPr marL="0" indent="0" algn="l">
              <a:buNone/>
            </a:pPr>
            <a:endParaRPr lang="en-IN" altLang="en-US" sz="4000" dirty="0">
              <a:latin typeface="Gabriola" panose="04040605051002020D02" charset="0"/>
              <a:cs typeface="Gabriola" panose="04040605051002020D02" charset="0"/>
            </a:endParaRPr>
          </a:p>
          <a:p>
            <a:pPr marL="0" indent="0" algn="l">
              <a:buNone/>
            </a:pPr>
            <a:r>
              <a:rPr lang="en-IN" altLang="en-US" sz="4000" dirty="0">
                <a:latin typeface="Gabriola" panose="04040605051002020D02" charset="0"/>
                <a:cs typeface="Gabriola" panose="04040605051002020D02" charset="0"/>
              </a:rPr>
              <a:t>             </a:t>
            </a:r>
            <a:r>
              <a:rPr lang="en-IN" altLang="en-US" sz="4000" b="1" dirty="0">
                <a:effectLst>
                  <a:outerShdw blurRad="38100" dist="38100" dir="2700000" algn="tl">
                    <a:srgbClr val="000000">
                      <a:alpha val="43137"/>
                    </a:srgbClr>
                  </a:outerShdw>
                </a:effectLst>
                <a:latin typeface="Gabriola" panose="04040605051002020D02" charset="0"/>
                <a:cs typeface="Gabriola" panose="04040605051002020D02" charset="0"/>
              </a:rPr>
              <a:t> F</a:t>
            </a:r>
            <a:r>
              <a:rPr lang="en-US" sz="4000" b="1" dirty="0" err="1">
                <a:effectLst>
                  <a:outerShdw blurRad="38100" dist="38100" dir="2700000" algn="tl">
                    <a:srgbClr val="000000">
                      <a:alpha val="43137"/>
                    </a:srgbClr>
                  </a:outerShdw>
                </a:effectLst>
                <a:latin typeface="Gabriola" panose="04040605051002020D02" charset="0"/>
                <a:cs typeface="Gabriola" panose="04040605051002020D02" charset="0"/>
              </a:rPr>
              <a:t>loating</a:t>
            </a:r>
            <a:r>
              <a:rPr lang="en-US" sz="4000" b="1" dirty="0">
                <a:effectLst>
                  <a:outerShdw blurRad="38100" dist="38100" dir="2700000" algn="tl">
                    <a:srgbClr val="000000">
                      <a:alpha val="43137"/>
                    </a:srgbClr>
                  </a:outerShdw>
                </a:effectLst>
                <a:latin typeface="Gabriola" panose="04040605051002020D02" charset="0"/>
                <a:cs typeface="Gabriola" panose="04040605051002020D02" charset="0"/>
              </a:rPr>
              <a:t> in a zero-gravity jet</a:t>
            </a:r>
            <a:r>
              <a:rPr lang="en-IN" altLang="en-US" sz="4000" b="1" dirty="0">
                <a:effectLst>
                  <a:outerShdw blurRad="38100" dist="38100" dir="2700000" algn="tl">
                    <a:srgbClr val="000000">
                      <a:alpha val="43137"/>
                    </a:srgbClr>
                  </a:outerShdw>
                </a:effectLst>
                <a:latin typeface="Gabriola" panose="04040605051002020D02" charset="0"/>
                <a:cs typeface="Gabriola" panose="04040605051002020D02" charset="0"/>
              </a:rPr>
              <a:t>....</a:t>
            </a:r>
          </a:p>
        </p:txBody>
      </p:sp>
      <p:pic>
        <p:nvPicPr>
          <p:cNvPr id="4" name="Content Placeholder 3" descr="hologram"/>
          <p:cNvPicPr>
            <a:picLocks noGrp="1" noChangeAspect="1"/>
          </p:cNvPicPr>
          <p:nvPr>
            <p:ph sz="half" idx="2"/>
          </p:nvPr>
        </p:nvPicPr>
        <p:blipFill>
          <a:blip r:embed="rId3"/>
          <a:stretch>
            <a:fillRect/>
          </a:stretch>
        </p:blipFill>
        <p:spPr>
          <a:xfrm>
            <a:off x="774065" y="507365"/>
            <a:ext cx="4255135" cy="2837180"/>
          </a:xfrm>
          <a:prstGeom prst="rect">
            <a:avLst/>
          </a:prstGeom>
          <a:ln cmpd="sng">
            <a:solidFill>
              <a:schemeClr val="accent1"/>
            </a:solidFill>
          </a:ln>
        </p:spPr>
      </p:pic>
      <p:pic>
        <p:nvPicPr>
          <p:cNvPr id="5" name="Picture 4" descr="WhatsApp Image 2021-03-26 at 7.40.49 PM"/>
          <p:cNvPicPr>
            <a:picLocks noChangeAspect="1"/>
          </p:cNvPicPr>
          <p:nvPr/>
        </p:nvPicPr>
        <p:blipFill>
          <a:blip r:embed="rId4"/>
          <a:stretch>
            <a:fillRect/>
          </a:stretch>
        </p:blipFill>
        <p:spPr>
          <a:xfrm>
            <a:off x="6862445" y="3344545"/>
            <a:ext cx="4721860" cy="31464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8" fill="hold" nodeType="afterEffect">
                                  <p:stCondLst>
                                    <p:cond delay="0"/>
                                  </p:stCondLst>
                                  <p:childTnLst>
                                    <p:set>
                                      <p:cBhvr>
                                        <p:cTn id="6" dur="1000"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0" presetClass="entr" presetSubtype="0" fill="hold" nodeType="afterEffect">
                                  <p:stCondLst>
                                    <p:cond delay="0"/>
                                  </p:stCondLst>
                                  <p:childTnLst>
                                    <p:set>
                                      <p:cBhvr>
                                        <p:cTn id="11" dur="500" fill="hold">
                                          <p:stCondLst>
                                            <p:cond delay="0"/>
                                          </p:stCondLst>
                                        </p:cTn>
                                        <p:tgtEl>
                                          <p:spTgt spid="3">
                                            <p:txEl>
                                              <p:pRg st="2" end="2"/>
                                            </p:txEl>
                                          </p:spTgt>
                                        </p:tgtEl>
                                        <p:attrNameLst>
                                          <p:attrName>style.visibility</p:attrName>
                                        </p:attrNameLst>
                                      </p:cBhvr>
                                      <p:to>
                                        <p:strVal val="visible"/>
                                      </p:to>
                                    </p:set>
                                    <p:animEffect transition="in" filter="wedge">
                                      <p:cBhvr>
                                        <p:cTn id="12" dur="500"/>
                                        <p:tgtEl>
                                          <p:spTgt spid="3">
                                            <p:txEl>
                                              <p:pRg st="2" end="2"/>
                                            </p:txEl>
                                          </p:spTgt>
                                        </p:tgtEl>
                                      </p:cBhvr>
                                    </p:animEffect>
                                  </p:childTnLst>
                                </p:cTn>
                              </p:par>
                              <p:par>
                                <p:cTn id="13" presetID="20" presetClass="entr" presetSubtype="0" fill="hold" nodeType="withEffect">
                                  <p:stCondLst>
                                    <p:cond delay="0"/>
                                  </p:stCondLst>
                                  <p:childTnLst>
                                    <p:set>
                                      <p:cBhvr>
                                        <p:cTn id="14" dur="500" fill="hold">
                                          <p:stCondLst>
                                            <p:cond delay="0"/>
                                          </p:stCondLst>
                                        </p:cTn>
                                        <p:tgtEl>
                                          <p:spTgt spid="3">
                                            <p:txEl>
                                              <p:pRg st="3" end="3"/>
                                            </p:txEl>
                                          </p:spTgt>
                                        </p:tgtEl>
                                        <p:attrNameLst>
                                          <p:attrName>style.visibility</p:attrName>
                                        </p:attrNameLst>
                                      </p:cBhvr>
                                      <p:to>
                                        <p:strVal val="visible"/>
                                      </p:to>
                                    </p:set>
                                    <p:animEffect transition="in" filter="wedge">
                                      <p:cBhvr>
                                        <p:cTn id="15" dur="500"/>
                                        <p:tgtEl>
                                          <p:spTgt spid="3">
                                            <p:txEl>
                                              <p:pRg st="3" end="3"/>
                                            </p:txEl>
                                          </p:spTgt>
                                        </p:tgtEl>
                                      </p:cBhvr>
                                    </p:animEffect>
                                  </p:childTnLst>
                                </p:cTn>
                              </p:par>
                            </p:childTnLst>
                          </p:cTn>
                        </p:par>
                        <p:par>
                          <p:cTn id="16" fill="hold">
                            <p:stCondLst>
                              <p:cond delay="1500"/>
                            </p:stCondLst>
                            <p:childTnLst>
                              <p:par>
                                <p:cTn id="17" presetID="7" presetClass="entr" presetSubtype="2" fill="hold" nodeType="afterEffect">
                                  <p:stCondLst>
                                    <p:cond delay="0"/>
                                  </p:stCondLst>
                                  <p:childTnLst>
                                    <p:set>
                                      <p:cBhvr>
                                        <p:cTn id="18" dur="1000" fill="hold">
                                          <p:stCondLst>
                                            <p:cond delay="0"/>
                                          </p:stCondLst>
                                        </p:cTn>
                                        <p:tgtEl>
                                          <p:spTgt spid="5"/>
                                        </p:tgtEl>
                                        <p:attrNameLst>
                                          <p:attrName>style.visibility</p:attrName>
                                        </p:attrNameLst>
                                      </p:cBhvr>
                                      <p:to>
                                        <p:strVal val="visible"/>
                                      </p:to>
                                    </p:set>
                                    <p:anim calcmode="lin" valueType="num">
                                      <p:cBhvr additive="base">
                                        <p:cTn id="19" dur="1000" fill="hold"/>
                                        <p:tgtEl>
                                          <p:spTgt spid="5"/>
                                        </p:tgtEl>
                                        <p:attrNameLst>
                                          <p:attrName>ppt_x</p:attrName>
                                        </p:attrNameLst>
                                      </p:cBhvr>
                                      <p:tavLst>
                                        <p:tav tm="0">
                                          <p:val>
                                            <p:strVal val="1+#ppt_w/2"/>
                                          </p:val>
                                        </p:tav>
                                        <p:tav tm="100000">
                                          <p:val>
                                            <p:strVal val="#ppt_x"/>
                                          </p:val>
                                        </p:tav>
                                      </p:tavLst>
                                    </p:anim>
                                    <p:anim calcmode="lin" valueType="num">
                                      <p:cBhvr additive="base">
                                        <p:cTn id="20" dur="10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2500"/>
                            </p:stCondLst>
                            <p:childTnLst>
                              <p:par>
                                <p:cTn id="22" presetID="20" presetClass="entr" presetSubtype="0" fill="hold" nodeType="afterEffect">
                                  <p:stCondLst>
                                    <p:cond delay="0"/>
                                  </p:stCondLst>
                                  <p:childTnLst>
                                    <p:set>
                                      <p:cBhvr>
                                        <p:cTn id="23" dur="500" fill="hold">
                                          <p:stCondLst>
                                            <p:cond delay="0"/>
                                          </p:stCondLst>
                                        </p:cTn>
                                        <p:tgtEl>
                                          <p:spTgt spid="3">
                                            <p:txEl>
                                              <p:pRg st="7" end="7"/>
                                            </p:txEl>
                                          </p:spTgt>
                                        </p:tgtEl>
                                        <p:attrNameLst>
                                          <p:attrName>style.visibility</p:attrName>
                                        </p:attrNameLst>
                                      </p:cBhvr>
                                      <p:to>
                                        <p:strVal val="visible"/>
                                      </p:to>
                                    </p:set>
                                    <p:animEffect transition="in" filter="wedge">
                                      <p:cBhvr>
                                        <p:cTn id="2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44195" y="507365"/>
            <a:ext cx="11977370" cy="6350635"/>
          </a:xfrm>
        </p:spPr>
        <p:txBody>
          <a:bodyPr>
            <a:normAutofit/>
          </a:bodyPr>
          <a:lstStyle/>
          <a:p>
            <a:pPr marL="0" indent="0" algn="ctr">
              <a:buNone/>
            </a:pPr>
            <a:r>
              <a:rPr lang="en-IN" altLang="en-US" sz="4000" dirty="0">
                <a:latin typeface="Gabriola" panose="04040605051002020D02" charset="0"/>
                <a:cs typeface="Gabriola" panose="04040605051002020D02" charset="0"/>
              </a:rPr>
              <a:t>                             </a:t>
            </a:r>
          </a:p>
          <a:p>
            <a:pPr marL="0" indent="0" algn="ctr">
              <a:buNone/>
            </a:pPr>
            <a:endParaRPr lang="en-IN" altLang="en-US" sz="4000" dirty="0">
              <a:latin typeface="Gabriola" panose="04040605051002020D02" charset="0"/>
              <a:cs typeface="Gabriola" panose="04040605051002020D02" charset="0"/>
            </a:endParaRPr>
          </a:p>
          <a:p>
            <a:pPr marL="0" indent="0" algn="ctr">
              <a:buNone/>
            </a:pPr>
            <a:r>
              <a:rPr lang="en-IN" altLang="en-US" sz="4000" dirty="0">
                <a:latin typeface="Gabriola" panose="04040605051002020D02" charset="0"/>
                <a:cs typeface="Gabriola" panose="04040605051002020D02" charset="0"/>
              </a:rPr>
              <a:t>                                      </a:t>
            </a:r>
            <a:r>
              <a:rPr lang="en-IN" sz="4000" b="1" dirty="0">
                <a:effectLst>
                  <a:outerShdw blurRad="38100" dist="38100" dir="2700000" algn="tl">
                    <a:srgbClr val="000000">
                      <a:alpha val="43137"/>
                    </a:srgbClr>
                  </a:outerShdw>
                </a:effectLst>
                <a:latin typeface="Gabriola" panose="04040605051002020D02" charset="0"/>
                <a:cs typeface="Gabriola" panose="04040605051002020D02" charset="0"/>
              </a:rPr>
              <a:t>Hawking with </a:t>
            </a:r>
            <a:r>
              <a:rPr lang="de-DE" sz="4000" b="1" dirty="0">
                <a:effectLst>
                  <a:outerShdw blurRad="38100" dist="38100" dir="2700000" algn="tl">
                    <a:srgbClr val="000000">
                      <a:alpha val="43137"/>
                    </a:srgbClr>
                  </a:outerShdw>
                </a:effectLst>
                <a:latin typeface="Gabriola" panose="04040605051002020D02" charset="0"/>
                <a:cs typeface="Gabriola" panose="04040605051002020D02" charset="0"/>
              </a:rPr>
              <a:t>Sir Isaac Newton and </a:t>
            </a:r>
          </a:p>
          <a:p>
            <a:pPr marL="0" indent="0" algn="ctr">
              <a:buNone/>
            </a:pPr>
            <a:r>
              <a:rPr lang="de-DE" sz="4000" b="1" dirty="0">
                <a:effectLst>
                  <a:outerShdw blurRad="38100" dist="38100" dir="2700000" algn="tl">
                    <a:srgbClr val="000000">
                      <a:alpha val="43137"/>
                    </a:srgbClr>
                  </a:outerShdw>
                </a:effectLst>
                <a:latin typeface="Gabriola" panose="04040605051002020D02" charset="0"/>
                <a:cs typeface="Gabriola" panose="04040605051002020D02" charset="0"/>
              </a:rPr>
              <a:t>        Albert Einstein</a:t>
            </a:r>
            <a:r>
              <a:rPr lang="en-IN" sz="4000" b="1" dirty="0">
                <a:effectLst>
                  <a:outerShdw blurRad="38100" dist="38100" dir="2700000" algn="tl">
                    <a:srgbClr val="000000">
                      <a:alpha val="43137"/>
                    </a:srgbClr>
                  </a:outerShdw>
                </a:effectLst>
                <a:latin typeface="Gabriola" panose="04040605051002020D02" charset="0"/>
                <a:cs typeface="Gabriola" panose="04040605051002020D02" charset="0"/>
              </a:rPr>
              <a:t>....</a:t>
            </a:r>
            <a:endParaRPr lang="en-US" sz="4000" dirty="0">
              <a:latin typeface="Gabriola" panose="04040605051002020D02" charset="0"/>
              <a:cs typeface="Gabriola" panose="04040605051002020D02" charset="0"/>
            </a:endParaRPr>
          </a:p>
          <a:p>
            <a:pPr marL="0" indent="0" algn="l">
              <a:buNone/>
            </a:pPr>
            <a:endParaRPr lang="en-US" sz="4000" dirty="0">
              <a:latin typeface="Gabriola" panose="04040605051002020D02" charset="0"/>
              <a:cs typeface="Gabriola" panose="04040605051002020D02" charset="0"/>
            </a:endParaRPr>
          </a:p>
          <a:p>
            <a:pPr marL="0" indent="0" algn="l">
              <a:buNone/>
            </a:pPr>
            <a:r>
              <a:rPr lang="en-IN" altLang="en-US" sz="4000" dirty="0">
                <a:latin typeface="Gabriola" panose="04040605051002020D02" charset="0"/>
                <a:cs typeface="Gabriola" panose="04040605051002020D02" charset="0"/>
              </a:rPr>
              <a:t>                      </a:t>
            </a:r>
          </a:p>
          <a:p>
            <a:pPr marL="0" indent="0" algn="l">
              <a:buNone/>
            </a:pPr>
            <a:endParaRPr lang="en-IN" altLang="en-US" sz="4000" dirty="0">
              <a:latin typeface="Gabriola" panose="04040605051002020D02" charset="0"/>
              <a:cs typeface="Gabriola" panose="04040605051002020D02" charset="0"/>
            </a:endParaRPr>
          </a:p>
          <a:p>
            <a:pPr marL="0" indent="0">
              <a:buNone/>
            </a:pPr>
            <a:r>
              <a:rPr lang="en-IN" altLang="en-US" sz="4000" dirty="0">
                <a:latin typeface="Gabriola" panose="04040605051002020D02" charset="0"/>
                <a:cs typeface="Gabriola" panose="04040605051002020D02" charset="0"/>
              </a:rPr>
              <a:t>             </a:t>
            </a:r>
            <a:r>
              <a:rPr lang="en-IN" altLang="en-US" sz="4000" b="1" dirty="0">
                <a:effectLst>
                  <a:outerShdw blurRad="38100" dist="38100" dir="2700000" algn="tl">
                    <a:srgbClr val="000000">
                      <a:alpha val="43137"/>
                    </a:srgbClr>
                  </a:outerShdw>
                </a:effectLst>
                <a:latin typeface="Gabriola" panose="04040605051002020D02" charset="0"/>
                <a:cs typeface="Gabriola" panose="04040605051002020D02" charset="0"/>
              </a:rPr>
              <a:t> Hawking </a:t>
            </a:r>
            <a:r>
              <a:rPr lang="en-US" altLang="en-US" sz="4000" b="1" dirty="0">
                <a:effectLst>
                  <a:outerShdw blurRad="38100" dist="38100" dir="2700000" algn="tl">
                    <a:srgbClr val="000000">
                      <a:alpha val="43137"/>
                    </a:srgbClr>
                  </a:outerShdw>
                </a:effectLst>
                <a:latin typeface="Gabriola" panose="04040605051002020D02" charset="0"/>
                <a:cs typeface="Gabriola" panose="04040605051002020D02" charset="0"/>
              </a:rPr>
              <a:t>acted as himself in</a:t>
            </a:r>
          </a:p>
          <a:p>
            <a:pPr marL="0" indent="0">
              <a:buNone/>
            </a:pPr>
            <a:r>
              <a:rPr lang="en-US" altLang="en-US" sz="4000" b="1">
                <a:effectLst>
                  <a:outerShdw blurRad="38100" dist="38100" dir="2700000" algn="tl">
                    <a:srgbClr val="000000">
                      <a:alpha val="43137"/>
                    </a:srgbClr>
                  </a:outerShdw>
                </a:effectLst>
                <a:latin typeface="Gabriola" panose="04040605051002020D02" charset="0"/>
                <a:cs typeface="Gabriola" panose="04040605051002020D02" charset="0"/>
              </a:rPr>
              <a:t>                                      a cameo role</a:t>
            </a:r>
            <a:r>
              <a:rPr lang="en-IN" altLang="en-US" sz="4000" b="1" dirty="0">
                <a:effectLst>
                  <a:outerShdw blurRad="38100" dist="38100" dir="2700000" algn="tl">
                    <a:srgbClr val="000000">
                      <a:alpha val="43137"/>
                    </a:srgbClr>
                  </a:outerShdw>
                </a:effectLst>
                <a:latin typeface="Gabriola" panose="04040605051002020D02" charset="0"/>
                <a:cs typeface="Gabriola" panose="04040605051002020D02" charset="0"/>
              </a:rPr>
              <a:t>....</a:t>
            </a:r>
          </a:p>
        </p:txBody>
      </p:sp>
      <p:pic>
        <p:nvPicPr>
          <p:cNvPr id="6" name="Picture 5">
            <a:extLst>
              <a:ext uri="{FF2B5EF4-FFF2-40B4-BE49-F238E27FC236}">
                <a16:creationId xmlns:a16="http://schemas.microsoft.com/office/drawing/2014/main" id="{6040BF0D-3B97-440E-B608-DB38A857D1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95" y="507365"/>
            <a:ext cx="4690256" cy="3013710"/>
          </a:xfrm>
          <a:prstGeom prst="rect">
            <a:avLst/>
          </a:prstGeom>
        </p:spPr>
      </p:pic>
      <p:pic>
        <p:nvPicPr>
          <p:cNvPr id="9" name="Picture 8">
            <a:extLst>
              <a:ext uri="{FF2B5EF4-FFF2-40B4-BE49-F238E27FC236}">
                <a16:creationId xmlns:a16="http://schemas.microsoft.com/office/drawing/2014/main" id="{05395221-EA5D-4E8F-8D8D-F471D951A9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4051" y="3521075"/>
            <a:ext cx="4527234" cy="3013711"/>
          </a:xfrm>
          <a:prstGeom prst="rect">
            <a:avLst/>
          </a:prstGeom>
        </p:spPr>
      </p:pic>
    </p:spTree>
    <p:extLst>
      <p:ext uri="{BB962C8B-B14F-4D97-AF65-F5344CB8AC3E}">
        <p14:creationId xmlns:p14="http://schemas.microsoft.com/office/powerpoint/2010/main" val="156044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500" fill="hold">
                                          <p:stCondLst>
                                            <p:cond delay="0"/>
                                          </p:stCondLst>
                                        </p:cTn>
                                        <p:tgtEl>
                                          <p:spTgt spid="3">
                                            <p:txEl>
                                              <p:pRg st="2" end="2"/>
                                            </p:txEl>
                                          </p:spTgt>
                                        </p:tgtEl>
                                        <p:attrNameLst>
                                          <p:attrName>style.visibility</p:attrName>
                                        </p:attrNameLst>
                                      </p:cBhvr>
                                      <p:to>
                                        <p:strVal val="visible"/>
                                      </p:to>
                                    </p:set>
                                    <p:animEffect transition="in" filter="wedge">
                                      <p:cBhvr>
                                        <p:cTn id="7" dur="500"/>
                                        <p:tgtEl>
                                          <p:spTgt spid="3">
                                            <p:txEl>
                                              <p:pRg st="2" end="2"/>
                                            </p:txEl>
                                          </p:spTgt>
                                        </p:tgtEl>
                                      </p:cBhvr>
                                    </p:animEffect>
                                  </p:childTnLst>
                                </p:cTn>
                              </p:par>
                            </p:childTnLst>
                          </p:cTn>
                        </p:par>
                        <p:par>
                          <p:cTn id="8" fill="hold">
                            <p:stCondLst>
                              <p:cond delay="500"/>
                            </p:stCondLst>
                            <p:childTnLst>
                              <p:par>
                                <p:cTn id="9" presetID="20" presetClass="entr" presetSubtype="0" fill="hold" nodeType="afterEffect">
                                  <p:stCondLst>
                                    <p:cond delay="0"/>
                                  </p:stCondLst>
                                  <p:childTnLst>
                                    <p:set>
                                      <p:cBhvr>
                                        <p:cTn id="10" dur="500" fill="hold">
                                          <p:stCondLst>
                                            <p:cond delay="0"/>
                                          </p:stCondLst>
                                        </p:cTn>
                                        <p:tgtEl>
                                          <p:spTgt spid="3">
                                            <p:txEl>
                                              <p:pRg st="3" end="3"/>
                                            </p:txEl>
                                          </p:spTgt>
                                        </p:tgtEl>
                                        <p:attrNameLst>
                                          <p:attrName>style.visibility</p:attrName>
                                        </p:attrNameLst>
                                      </p:cBhvr>
                                      <p:to>
                                        <p:strVal val="visible"/>
                                      </p:to>
                                    </p:set>
                                    <p:animEffect transition="in" filter="wedge">
                                      <p:cBhvr>
                                        <p:cTn id="11" dur="500"/>
                                        <p:tgtEl>
                                          <p:spTgt spid="3">
                                            <p:txEl>
                                              <p:pRg st="3" end="3"/>
                                            </p:txEl>
                                          </p:spTgt>
                                        </p:tgtEl>
                                      </p:cBhvr>
                                    </p:animEffect>
                                  </p:childTnLst>
                                </p:cTn>
                              </p:par>
                            </p:childTnLst>
                          </p:cTn>
                        </p:par>
                        <p:par>
                          <p:cTn id="12" fill="hold">
                            <p:stCondLst>
                              <p:cond delay="1000"/>
                            </p:stCondLst>
                            <p:childTnLst>
                              <p:par>
                                <p:cTn id="13" presetID="20" presetClass="entr" presetSubtype="0" fill="hold" nodeType="afterEffect">
                                  <p:stCondLst>
                                    <p:cond delay="0"/>
                                  </p:stCondLst>
                                  <p:childTnLst>
                                    <p:set>
                                      <p:cBhvr>
                                        <p:cTn id="14" dur="500" fill="hold">
                                          <p:stCondLst>
                                            <p:cond delay="0"/>
                                          </p:stCondLst>
                                        </p:cTn>
                                        <p:tgtEl>
                                          <p:spTgt spid="3">
                                            <p:txEl>
                                              <p:pRg st="7" end="7"/>
                                            </p:txEl>
                                          </p:spTgt>
                                        </p:tgtEl>
                                        <p:attrNameLst>
                                          <p:attrName>style.visibility</p:attrName>
                                        </p:attrNameLst>
                                      </p:cBhvr>
                                      <p:to>
                                        <p:strVal val="visible"/>
                                      </p:to>
                                    </p:set>
                                    <p:animEffect transition="in" filter="wedge">
                                      <p:cBhvr>
                                        <p:cTn id="15" dur="500"/>
                                        <p:tgtEl>
                                          <p:spTgt spid="3">
                                            <p:txEl>
                                              <p:pRg st="7" end="7"/>
                                            </p:txEl>
                                          </p:spTgt>
                                        </p:tgtEl>
                                      </p:cBhvr>
                                    </p:animEffect>
                                  </p:childTnLst>
                                </p:cTn>
                              </p:par>
                            </p:childTnLst>
                          </p:cTn>
                        </p:par>
                        <p:par>
                          <p:cTn id="16" fill="hold">
                            <p:stCondLst>
                              <p:cond delay="1500"/>
                            </p:stCondLst>
                            <p:childTnLst>
                              <p:par>
                                <p:cTn id="17" presetID="20" presetClass="entr" presetSubtype="0" fill="hold" nodeType="afterEffect">
                                  <p:stCondLst>
                                    <p:cond delay="0"/>
                                  </p:stCondLst>
                                  <p:childTnLst>
                                    <p:set>
                                      <p:cBhvr>
                                        <p:cTn id="18" dur="500" fill="hold">
                                          <p:stCondLst>
                                            <p:cond delay="0"/>
                                          </p:stCondLst>
                                        </p:cTn>
                                        <p:tgtEl>
                                          <p:spTgt spid="3">
                                            <p:txEl>
                                              <p:pRg st="8" end="8"/>
                                            </p:txEl>
                                          </p:spTgt>
                                        </p:tgtEl>
                                        <p:attrNameLst>
                                          <p:attrName>style.visibility</p:attrName>
                                        </p:attrNameLst>
                                      </p:cBhvr>
                                      <p:to>
                                        <p:strVal val="visible"/>
                                      </p:to>
                                    </p:set>
                                    <p:animEffect transition="in" filter="wedge">
                                      <p:cBhvr>
                                        <p:cTn id="1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8265" y="2634615"/>
            <a:ext cx="5603875" cy="1325880"/>
          </a:xfrm>
        </p:spPr>
        <p:txBody>
          <a:bodyPr>
            <a:noAutofit/>
            <a:scene3d>
              <a:camera prst="orthographicFront"/>
              <a:lightRig rig="soft" dir="t">
                <a:rot lat="0" lon="0" rev="15600000"/>
              </a:lightRig>
            </a:scene3d>
            <a:sp3d extrusionH="57150" prstMaterial="softEdge">
              <a:bevelT w="25400" h="38100"/>
            </a:sp3d>
          </a:bodyPr>
          <a:lstStyle/>
          <a:p>
            <a:r>
              <a:rPr lang="en-US" sz="9600" b="1">
                <a:solidFill>
                  <a:schemeClr val="tx1">
                    <a:lumMod val="85000"/>
                    <a:lumOff val="15000"/>
                  </a:schemeClr>
                </a:solidFill>
                <a:effectLst>
                  <a:outerShdw blurRad="38100" dist="38100" dir="2700000" algn="tl">
                    <a:srgbClr val="000000">
                      <a:alpha val="43137"/>
                    </a:srgbClr>
                  </a:outerShdw>
                </a:effectLst>
                <a:latin typeface="Gabriola" panose="04040605051002020D02" charset="0"/>
                <a:cs typeface="Gabriola" panose="04040605051002020D02" charset="0"/>
              </a:rPr>
              <a:t>Vocabulary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2000"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1355" y="302260"/>
            <a:ext cx="10829925" cy="5890260"/>
          </a:xfrm>
          <a:effectLst>
            <a:glow rad="165100">
              <a:schemeClr val="bg1">
                <a:alpha val="40000"/>
              </a:schemeClr>
            </a:glow>
          </a:effectLst>
        </p:spPr>
        <p:txBody>
          <a:bodyPr>
            <a:noAutofit/>
          </a:bodyPr>
          <a:lstStyle/>
          <a:p>
            <a:pPr marL="0" indent="0">
              <a:buNone/>
            </a:pPr>
            <a:r>
              <a:rPr lang="en-IN" altLang="en-US" sz="2000" dirty="0">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sym typeface="+mn-ea"/>
              </a:rPr>
              <a:t>1</a:t>
            </a:r>
            <a:r>
              <a:rPr lang="en-IN" altLang="en-US" sz="2400" dirty="0">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sym typeface="+mn-ea"/>
              </a:rPr>
              <a:t>.Parasitology</a:t>
            </a:r>
            <a:r>
              <a:rPr lang="en-IN" altLang="en-US" sz="2400" dirty="0">
                <a:solidFill>
                  <a:schemeClr val="tx1"/>
                </a:solidFill>
                <a:effectLst/>
                <a:latin typeface="Gabriola" panose="04040605051002020D02" charset="0"/>
                <a:cs typeface="Gabriola" panose="04040605051002020D02" charset="0"/>
                <a:sym typeface="+mn-ea"/>
              </a:rPr>
              <a:t>:</a:t>
            </a:r>
          </a:p>
          <a:p>
            <a:pPr marL="0" indent="0">
              <a:buNone/>
            </a:pPr>
            <a:r>
              <a:rPr lang="en-IN" altLang="en-US" sz="2400" dirty="0">
                <a:solidFill>
                  <a:schemeClr val="tx1"/>
                </a:solidFill>
                <a:effectLst/>
                <a:latin typeface="Gabriola" panose="04040605051002020D02" charset="0"/>
                <a:cs typeface="Gabriola" panose="04040605051002020D02" charset="0"/>
                <a:sym typeface="+mn-ea"/>
              </a:rPr>
              <a:t>         Study of parasites, their hosts, and the relationship between them.</a:t>
            </a:r>
          </a:p>
          <a:p>
            <a:pPr marL="0" indent="0">
              <a:buNone/>
            </a:pPr>
            <a:r>
              <a:rPr lang="en-IN" altLang="en-US" sz="2000" dirty="0">
                <a:solidFill>
                  <a:schemeClr val="tx1"/>
                </a:solidFill>
                <a:effectLst/>
                <a:latin typeface="Calibri" panose="020F0502020204030204" charset="0"/>
                <a:cs typeface="Calibri" panose="020F0502020204030204" charset="0"/>
                <a:sym typeface="+mn-ea"/>
              </a:rPr>
              <a:t>2</a:t>
            </a:r>
            <a:r>
              <a:rPr lang="en-IN" altLang="en-US" sz="2400" dirty="0">
                <a:solidFill>
                  <a:schemeClr val="tx1"/>
                </a:solidFill>
                <a:effectLst/>
                <a:latin typeface="Gabriola" panose="04040605051002020D02" charset="0"/>
                <a:cs typeface="Gabriola" panose="04040605051002020D02" charset="0"/>
                <a:sym typeface="+mn-ea"/>
              </a:rPr>
              <a:t>.P</a:t>
            </a:r>
            <a:r>
              <a:rPr lang="en-IN" altLang="en-US" sz="2400" dirty="0">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sym typeface="+mn-ea"/>
              </a:rPr>
              <a:t>ersue:</a:t>
            </a:r>
          </a:p>
          <a:p>
            <a:pPr marL="0" indent="0">
              <a:buNone/>
            </a:pPr>
            <a:r>
              <a:rPr lang="en-IN" altLang="en-US" sz="2400" dirty="0">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sym typeface="+mn-ea"/>
              </a:rPr>
              <a:t>           To continue with or to try to get someone or something.</a:t>
            </a:r>
          </a:p>
          <a:p>
            <a:pPr marL="0" indent="0">
              <a:buNone/>
            </a:pPr>
            <a:r>
              <a:rPr lang="en-IN" altLang="en-US" sz="2400" dirty="0">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sym typeface="+mn-ea"/>
              </a:rPr>
              <a:t>           </a:t>
            </a:r>
            <a:r>
              <a:rPr lang="en-IN" altLang="en-US" sz="2400" dirty="0" err="1">
                <a:solidFill>
                  <a:srgbClr val="FF0000"/>
                </a:solidFill>
                <a:effectLst>
                  <a:outerShdw blurRad="38100" dist="19050" dir="2700000" algn="tl" rotWithShape="0">
                    <a:schemeClr val="dk1">
                      <a:alpha val="40000"/>
                    </a:schemeClr>
                  </a:outerShdw>
                </a:effectLst>
                <a:latin typeface="Gabriola" panose="04040605051002020D02" charset="0"/>
                <a:cs typeface="Gabriola" panose="04040605051002020D02" charset="0"/>
                <a:sym typeface="+mn-ea"/>
              </a:rPr>
              <a:t>Usage</a:t>
            </a:r>
            <a:r>
              <a:rPr lang="en-IN" altLang="en-US" sz="2400" dirty="0" err="1">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sym typeface="+mn-ea"/>
              </a:rPr>
              <a:t>:You</a:t>
            </a:r>
            <a:r>
              <a:rPr lang="en-IN" altLang="en-US" sz="2400" dirty="0">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sym typeface="+mn-ea"/>
              </a:rPr>
              <a:t> said there was a reason for them to pursue this?</a:t>
            </a:r>
          </a:p>
          <a:p>
            <a:pPr marL="0" indent="0">
              <a:buNone/>
            </a:pPr>
            <a:r>
              <a:rPr lang="en-IN" altLang="en-US" sz="2000" dirty="0">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sym typeface="+mn-ea"/>
              </a:rPr>
              <a:t>3</a:t>
            </a:r>
            <a:r>
              <a:rPr lang="en-IN" altLang="en-US" sz="2400" dirty="0">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sym typeface="+mn-ea"/>
              </a:rPr>
              <a:t>.Z</a:t>
            </a:r>
            <a:r>
              <a:rPr lang="en-IN" sz="2400" dirty="0">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sym typeface="+mn-ea"/>
              </a:rPr>
              <a:t>est:</a:t>
            </a:r>
          </a:p>
          <a:p>
            <a:pPr marL="0" indent="0">
              <a:buNone/>
            </a:pPr>
            <a:r>
              <a:rPr lang="en-IN" altLang="en-US" sz="2400" dirty="0">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sym typeface="+mn-ea"/>
              </a:rPr>
              <a:t>           A feeling of enjoyment and enthusiasm for life.</a:t>
            </a:r>
          </a:p>
          <a:p>
            <a:pPr marL="0" indent="0">
              <a:buNone/>
            </a:pPr>
            <a:r>
              <a:rPr lang="en-IN" altLang="en-US" sz="2400" dirty="0">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sym typeface="+mn-ea"/>
              </a:rPr>
              <a:t>           </a:t>
            </a:r>
            <a:r>
              <a:rPr lang="en-IN" altLang="en-US" sz="2400" dirty="0" err="1">
                <a:solidFill>
                  <a:srgbClr val="FF0000"/>
                </a:solidFill>
                <a:effectLst>
                  <a:outerShdw blurRad="38100" dist="19050" dir="2700000" algn="tl" rotWithShape="0">
                    <a:schemeClr val="dk1">
                      <a:alpha val="40000"/>
                    </a:schemeClr>
                  </a:outerShdw>
                </a:effectLst>
                <a:latin typeface="Gabriola" panose="04040605051002020D02" charset="0"/>
                <a:cs typeface="Gabriola" panose="04040605051002020D02" charset="0"/>
                <a:sym typeface="+mn-ea"/>
              </a:rPr>
              <a:t>Usage:</a:t>
            </a:r>
            <a:r>
              <a:rPr lang="en-IN" altLang="en-US" sz="2400" dirty="0" err="1">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sym typeface="+mn-ea"/>
              </a:rPr>
              <a:t>Her</a:t>
            </a:r>
            <a:r>
              <a:rPr lang="en-IN" altLang="en-US" sz="2400" dirty="0">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sym typeface="+mn-ea"/>
              </a:rPr>
              <a:t> zest for life is as great as ever.</a:t>
            </a:r>
          </a:p>
          <a:p>
            <a:pPr marL="0" indent="0">
              <a:buNone/>
            </a:pPr>
            <a:r>
              <a:rPr lang="en-IN" altLang="en-US" sz="2000" dirty="0">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sym typeface="+mn-ea"/>
              </a:rPr>
              <a:t>4</a:t>
            </a:r>
            <a:r>
              <a:rPr lang="en-IN" altLang="en-US" sz="2400" dirty="0">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sym typeface="+mn-ea"/>
              </a:rPr>
              <a:t>.Prognosis:</a:t>
            </a:r>
          </a:p>
          <a:p>
            <a:pPr marL="0" indent="0">
              <a:buNone/>
            </a:pPr>
            <a:r>
              <a:rPr lang="en-IN" altLang="en-US" sz="2400" dirty="0">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sym typeface="+mn-ea"/>
              </a:rPr>
              <a:t>           The likely course of a medical condition </a:t>
            </a:r>
          </a:p>
          <a:p>
            <a:pPr marL="0" indent="0">
              <a:buNone/>
            </a:pPr>
            <a:r>
              <a:rPr lang="en-IN" altLang="en-US" sz="2400" dirty="0">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sym typeface="+mn-ea"/>
              </a:rPr>
              <a:t>           </a:t>
            </a:r>
            <a:r>
              <a:rPr lang="en-IN" altLang="en-US" sz="2400" dirty="0" err="1">
                <a:solidFill>
                  <a:srgbClr val="FF0000"/>
                </a:solidFill>
                <a:effectLst>
                  <a:outerShdw blurRad="38100" dist="19050" dir="2700000" algn="tl" rotWithShape="0">
                    <a:schemeClr val="dk1">
                      <a:alpha val="40000"/>
                    </a:schemeClr>
                  </a:outerShdw>
                </a:effectLst>
                <a:latin typeface="Gabriola" panose="04040605051002020D02" charset="0"/>
                <a:cs typeface="Gabriola" panose="04040605051002020D02" charset="0"/>
                <a:sym typeface="+mn-ea"/>
              </a:rPr>
              <a:t>Usage:</a:t>
            </a:r>
            <a:r>
              <a:rPr lang="en-IN" altLang="en-US" sz="2400" dirty="0" err="1">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sym typeface="+mn-ea"/>
              </a:rPr>
              <a:t>After</a:t>
            </a:r>
            <a:r>
              <a:rPr lang="en-IN" altLang="en-US" sz="2400" dirty="0">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sym typeface="+mn-ea"/>
              </a:rPr>
              <a:t> being hit by a car, the small dog's health prognosis was not good</a:t>
            </a:r>
          </a:p>
          <a:p>
            <a:pPr marL="0" indent="0">
              <a:buNone/>
            </a:pPr>
            <a:r>
              <a:rPr lang="en-IN" altLang="en-US" sz="2400" dirty="0">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sym typeface="+mn-ea"/>
              </a:rPr>
              <a:t>5.Crumbled:</a:t>
            </a:r>
          </a:p>
          <a:p>
            <a:pPr marL="0" indent="0">
              <a:buNone/>
            </a:pPr>
            <a:r>
              <a:rPr lang="en-IN" altLang="en-US" sz="2400" dirty="0">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sym typeface="+mn-ea"/>
              </a:rPr>
              <a:t>            Cause (something) to break apart into small fragments.</a:t>
            </a:r>
          </a:p>
          <a:p>
            <a:pPr marL="0" indent="0">
              <a:buNone/>
            </a:pPr>
            <a:r>
              <a:rPr lang="en-IN" altLang="en-US" sz="2400" dirty="0">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sym typeface="+mn-ea"/>
              </a:rPr>
              <a:t>           </a:t>
            </a:r>
            <a:r>
              <a:rPr lang="en-IN" altLang="en-US" sz="2400" dirty="0" err="1">
                <a:solidFill>
                  <a:srgbClr val="FF0000"/>
                </a:solidFill>
                <a:effectLst>
                  <a:outerShdw blurRad="38100" dist="19050" dir="2700000" algn="tl" rotWithShape="0">
                    <a:schemeClr val="dk1">
                      <a:alpha val="40000"/>
                    </a:schemeClr>
                  </a:outerShdw>
                </a:effectLst>
                <a:latin typeface="Gabriola" panose="04040605051002020D02" charset="0"/>
                <a:cs typeface="Gabriola" panose="04040605051002020D02" charset="0"/>
                <a:sym typeface="+mn-ea"/>
              </a:rPr>
              <a:t>Usage</a:t>
            </a:r>
            <a:r>
              <a:rPr lang="en-IN" altLang="en-US" sz="2400" dirty="0" err="1">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sym typeface="+mn-ea"/>
              </a:rPr>
              <a:t>:The</a:t>
            </a:r>
            <a:r>
              <a:rPr lang="en-IN" altLang="en-US" sz="2400" dirty="0">
                <a:solidFill>
                  <a:schemeClr val="tx1"/>
                </a:solidFill>
                <a:effectLst>
                  <a:outerShdw blurRad="38100" dist="19050" dir="2700000" algn="tl" rotWithShape="0">
                    <a:schemeClr val="dk1">
                      <a:alpha val="40000"/>
                    </a:schemeClr>
                  </a:outerShdw>
                </a:effectLst>
                <a:latin typeface="Gabriola" panose="04040605051002020D02" charset="0"/>
                <a:cs typeface="Gabriola" panose="04040605051002020D02" charset="0"/>
                <a:sym typeface="+mn-ea"/>
              </a:rPr>
              <a:t> Empire crumbled away by degrees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21785" y="2766060"/>
            <a:ext cx="7671435" cy="1325880"/>
          </a:xfrm>
        </p:spPr>
        <p:txBody>
          <a:bodyPr>
            <a:noAutofit/>
            <a:scene3d>
              <a:camera prst="orthographicFront"/>
              <a:lightRig rig="soft" dir="t">
                <a:rot lat="0" lon="0" rev="15600000"/>
              </a:lightRig>
            </a:scene3d>
            <a:sp3d extrusionH="57150" prstMaterial="softEdge">
              <a:bevelT w="25400" h="38100"/>
            </a:sp3d>
          </a:bodyPr>
          <a:lstStyle/>
          <a:p>
            <a:r>
              <a:rPr lang="en-US" sz="9600" b="1">
                <a:solidFill>
                  <a:schemeClr val="accent4"/>
                </a:solidFill>
                <a:effectLst>
                  <a:outerShdw blurRad="38100" dist="38100" dir="2700000" algn="tl">
                    <a:srgbClr val="000000">
                      <a:alpha val="43137"/>
                    </a:srgbClr>
                  </a:outerShdw>
                </a:effectLst>
                <a:latin typeface="Gabriola" panose="04040605051002020D02" charset="0"/>
                <a:cs typeface="Gabriola" panose="04040605051002020D02" charset="0"/>
              </a:rPr>
              <a:t> Stephen Hawking’s   </a:t>
            </a:r>
            <a:br>
              <a:rPr lang="en-US" sz="9600" b="1">
                <a:solidFill>
                  <a:schemeClr val="accent4"/>
                </a:solidFill>
                <a:effectLst>
                  <a:outerShdw blurRad="38100" dist="38100" dir="2700000" algn="tl">
                    <a:srgbClr val="000000">
                      <a:alpha val="43137"/>
                    </a:srgbClr>
                  </a:outerShdw>
                </a:effectLst>
                <a:latin typeface="Gabriola" panose="04040605051002020D02" charset="0"/>
                <a:cs typeface="Gabriola" panose="04040605051002020D02" charset="0"/>
              </a:rPr>
            </a:br>
            <a:r>
              <a:rPr lang="en-US" sz="9600" b="1">
                <a:solidFill>
                  <a:schemeClr val="accent4"/>
                </a:solidFill>
                <a:effectLst>
                  <a:outerShdw blurRad="38100" dist="38100" dir="2700000" algn="tl">
                    <a:srgbClr val="000000">
                      <a:alpha val="43137"/>
                    </a:srgbClr>
                  </a:outerShdw>
                </a:effectLst>
                <a:latin typeface="Gabriola" panose="04040605051002020D02" charset="0"/>
                <a:cs typeface="Gabriola" panose="04040605051002020D02" charset="0"/>
              </a:rPr>
              <a:t>   eight lessons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2000"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F0087F-061E-4A93-8C1B-943A9F25B5EC}"/>
              </a:ext>
            </a:extLst>
          </p:cNvPr>
          <p:cNvSpPr>
            <a:spLocks noGrp="1"/>
          </p:cNvSpPr>
          <p:nvPr>
            <p:ph sz="half" idx="1"/>
          </p:nvPr>
        </p:nvSpPr>
        <p:spPr>
          <a:xfrm>
            <a:off x="838199" y="622852"/>
            <a:ext cx="10346635" cy="5554111"/>
          </a:xfrm>
        </p:spPr>
        <p:txBody>
          <a:bodyPr anchor="ctr">
            <a:normAutofit/>
          </a:bodyPr>
          <a:lstStyle/>
          <a:p>
            <a:pPr marL="0" indent="0" algn="ctr">
              <a:buNone/>
            </a:pPr>
            <a:r>
              <a:rPr lang="en-IN" sz="8800" b="1" dirty="0">
                <a:solidFill>
                  <a:schemeClr val="bg1"/>
                </a:solidFill>
                <a:effectLst>
                  <a:outerShdw blurRad="38100" dist="38100" dir="2700000" algn="tl">
                    <a:srgbClr val="000000">
                      <a:alpha val="43137"/>
                    </a:srgbClr>
                  </a:outerShdw>
                </a:effectLst>
                <a:latin typeface="Gabriola" panose="04040605051002020D02" pitchFamily="82" charset="0"/>
              </a:rPr>
              <a:t>Was Stephen Hawking really</a:t>
            </a:r>
          </a:p>
          <a:p>
            <a:pPr marL="0" indent="0">
              <a:buNone/>
            </a:pPr>
            <a:r>
              <a:rPr lang="en-IN" sz="8800" b="1" dirty="0">
                <a:solidFill>
                  <a:schemeClr val="bg1"/>
                </a:solidFill>
                <a:effectLst>
                  <a:outerShdw blurRad="38100" dist="38100" dir="2700000" algn="tl">
                    <a:srgbClr val="000000">
                      <a:alpha val="43137"/>
                    </a:srgbClr>
                  </a:outerShdw>
                </a:effectLst>
                <a:latin typeface="Gabriola" panose="04040605051002020D02" pitchFamily="82" charset="0"/>
              </a:rPr>
              <a:t>            “Disabled”</a:t>
            </a:r>
          </a:p>
        </p:txBody>
      </p:sp>
      <p:pic>
        <p:nvPicPr>
          <p:cNvPr id="9" name="Picture 8">
            <a:extLst>
              <a:ext uri="{FF2B5EF4-FFF2-40B4-BE49-F238E27FC236}">
                <a16:creationId xmlns:a16="http://schemas.microsoft.com/office/drawing/2014/main" id="{ED6BF066-69DC-4E44-9FE3-58B99482D34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8584"/>
          <a:stretch/>
        </p:blipFill>
        <p:spPr>
          <a:xfrm>
            <a:off x="6673517" y="3045585"/>
            <a:ext cx="2051433" cy="187533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1466850" y="1063625"/>
            <a:ext cx="5447030" cy="4897755"/>
          </a:xfrm>
        </p:spPr>
        <p:txBody>
          <a:bodyPr>
            <a:noAutofit/>
          </a:bodyPr>
          <a:lstStyle/>
          <a:p>
            <a:pPr marL="0" indent="0" algn="ctr">
              <a:buNone/>
            </a:pPr>
            <a:r>
              <a:rPr lang="en-IN" altLang="en-US" sz="3200" b="1">
                <a:solidFill>
                  <a:schemeClr val="bg1"/>
                </a:solidFill>
                <a:latin typeface="Gabriola" panose="04040605051002020D02" charset="0"/>
                <a:cs typeface="Gabriola" panose="04040605051002020D02" charset="0"/>
              </a:rPr>
              <a:t>Stephen William Hawking was born on January 8 </a:t>
            </a:r>
            <a:r>
              <a:rPr lang="en-IN" altLang="en-US" sz="2400" b="1">
                <a:solidFill>
                  <a:schemeClr val="bg1"/>
                </a:solidFill>
                <a:latin typeface="Calibri" panose="020F0502020204030204" charset="0"/>
                <a:cs typeface="Calibri" panose="020F0502020204030204" charset="0"/>
              </a:rPr>
              <a:t>1942</a:t>
            </a:r>
            <a:r>
              <a:rPr lang="en-IN" altLang="en-US" sz="3200" b="1">
                <a:solidFill>
                  <a:schemeClr val="bg1"/>
                </a:solidFill>
                <a:latin typeface="Gabriola" panose="04040605051002020D02" charset="0"/>
                <a:cs typeface="Gabriola" panose="04040605051002020D02" charset="0"/>
              </a:rPr>
              <a:t>,in Oxford,England to Frank and Isobel.His great-grandfather went bankrupt by buying a farm land in ealry 20th century and were saved by their grandmother by opening a school in their home.</a:t>
            </a:r>
          </a:p>
          <a:p>
            <a:pPr marL="0" indent="0" algn="ctr">
              <a:buNone/>
            </a:pPr>
            <a:endParaRPr lang="en-IN" altLang="en-US" sz="3200" b="1">
              <a:solidFill>
                <a:schemeClr val="bg1"/>
              </a:solidFill>
              <a:latin typeface="Gabriola" panose="04040605051002020D02" charset="0"/>
              <a:cs typeface="Gabriola" panose="04040605051002020D02" charset="0"/>
            </a:endParaRPr>
          </a:p>
          <a:p>
            <a:pPr marL="0" indent="0" algn="ctr">
              <a:buNone/>
            </a:pPr>
            <a:r>
              <a:rPr lang="en-IN" altLang="en-US" sz="3200" b="1">
                <a:solidFill>
                  <a:schemeClr val="bg1"/>
                </a:solidFill>
                <a:latin typeface="Gabriola" panose="04040605051002020D02" charset="0"/>
                <a:cs typeface="Gabriola" panose="04040605051002020D02" charset="0"/>
              </a:rPr>
              <a:t>Mr Frank read medicine and Mrs Isobel read Philosophy, Politics and Economics.</a:t>
            </a:r>
          </a:p>
        </p:txBody>
      </p:sp>
      <p:sp>
        <p:nvSpPr>
          <p:cNvPr id="7" name="Rounded Rectangle 6"/>
          <p:cNvSpPr/>
          <p:nvPr/>
        </p:nvSpPr>
        <p:spPr>
          <a:xfrm>
            <a:off x="7998460" y="1280160"/>
            <a:ext cx="3602990" cy="4065905"/>
          </a:xfrm>
          <a:prstGeom prst="roundRect">
            <a:avLst/>
          </a:prstGeom>
          <a:blipFill rotWithShape="1">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flipH="1" flipV="1">
            <a:off x="7377430" y="1013460"/>
            <a:ext cx="16510" cy="4830445"/>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afterEffect">
                                  <p:stCondLst>
                                    <p:cond delay="0"/>
                                  </p:stCondLst>
                                  <p:childTnLst>
                                    <p:set>
                                      <p:cBhvr>
                                        <p:cTn id="6" dur="1000" fill="hold">
                                          <p:stCondLst>
                                            <p:cond delay="0"/>
                                          </p:stCondLst>
                                        </p:cTn>
                                        <p:tgtEl>
                                          <p:spTgt spid="7"/>
                                        </p:tgtEl>
                                        <p:attrNameLst>
                                          <p:attrName>style.visibility</p:attrName>
                                        </p:attrNameLst>
                                      </p:cBhvr>
                                      <p:to>
                                        <p:strVal val="visible"/>
                                      </p:to>
                                    </p:set>
                                    <p:animEffect transition="in" filter="box(out)">
                                      <p:cBhvr>
                                        <p:cTn id="7" dur="1000"/>
                                        <p:tgtEl>
                                          <p:spTgt spid="7"/>
                                        </p:tgtEl>
                                      </p:cBhvr>
                                    </p:animEffect>
                                  </p:childTnLst>
                                </p:cTn>
                              </p:par>
                            </p:childTnLst>
                          </p:cTn>
                        </p:par>
                        <p:par>
                          <p:cTn id="8" fill="hold">
                            <p:stCondLst>
                              <p:cond delay="1000"/>
                            </p:stCondLst>
                            <p:childTnLst>
                              <p:par>
                                <p:cTn id="9" presetID="7" presetClass="entr" presetSubtype="4" fill="hold" nodeType="afterEffect">
                                  <p:stCondLst>
                                    <p:cond delay="0"/>
                                  </p:stCondLst>
                                  <p:childTnLst>
                                    <p:set>
                                      <p:cBhvr>
                                        <p:cTn id="10" dur="1000" fill="hold">
                                          <p:stCondLst>
                                            <p:cond delay="0"/>
                                          </p:stCondLst>
                                        </p:cTn>
                                        <p:tgtEl>
                                          <p:spTgt spid="5">
                                            <p:txEl>
                                              <p:pRg st="0" end="0"/>
                                            </p:txEl>
                                          </p:spTgt>
                                        </p:tgtEl>
                                        <p:attrNameLst>
                                          <p:attrName>style.visibility</p:attrName>
                                        </p:attrNameLst>
                                      </p:cBhvr>
                                      <p:to>
                                        <p:strVal val="visible"/>
                                      </p:to>
                                    </p:set>
                                    <p:anim calcmode="lin" valueType="num">
                                      <p:cBhvr additive="base">
                                        <p:cTn id="11"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2000"/>
                            </p:stCondLst>
                            <p:childTnLst>
                              <p:par>
                                <p:cTn id="14" presetID="7" presetClass="entr" presetSubtype="4" fill="hold" nodeType="afterEffect">
                                  <p:stCondLst>
                                    <p:cond delay="0"/>
                                  </p:stCondLst>
                                  <p:childTnLst>
                                    <p:set>
                                      <p:cBhvr>
                                        <p:cTn id="15" dur="500" fill="hold">
                                          <p:stCondLst>
                                            <p:cond delay="0"/>
                                          </p:stCondLst>
                                        </p:cTn>
                                        <p:tgtEl>
                                          <p:spTgt spid="5">
                                            <p:txEl>
                                              <p:pRg st="2" end="2"/>
                                            </p:txEl>
                                          </p:spTgt>
                                        </p:tgtEl>
                                        <p:attrNameLst>
                                          <p:attrName>style.visibility</p:attrName>
                                        </p:attrNameLst>
                                      </p:cBhvr>
                                      <p:to>
                                        <p:strVal val="visible"/>
                                      </p:to>
                                    </p:set>
                                    <p:anim calcmode="lin" valueType="num">
                                      <p:cBhvr additive="base">
                                        <p:cTn id="16"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Content Placeholder 5"/>
          <p:cNvSpPr>
            <a:spLocks noGrp="1"/>
          </p:cNvSpPr>
          <p:nvPr>
            <p:ph sz="half" idx="1"/>
          </p:nvPr>
        </p:nvSpPr>
        <p:spPr>
          <a:xfrm>
            <a:off x="730885" y="2816860"/>
            <a:ext cx="5181600" cy="1472565"/>
          </a:xfrm>
        </p:spPr>
        <p:txBody>
          <a:bodyPr/>
          <a:lstStyle/>
          <a:p>
            <a:pPr marL="0" indent="0" algn="ctr">
              <a:buNone/>
            </a:pPr>
            <a:r>
              <a:rPr lang="en-US" altLang="en-IN" sz="3200">
                <a:solidFill>
                  <a:schemeClr val="bg1"/>
                </a:solidFill>
                <a:effectLst>
                  <a:outerShdw blurRad="38100" dist="19050" dir="2700000" algn="tl" rotWithShape="0">
                    <a:schemeClr val="dk1">
                      <a:alpha val="40000"/>
                    </a:schemeClr>
                  </a:outerShdw>
                </a:effectLst>
                <a:latin typeface="Gabriola" panose="04040605051002020D02" charset="0"/>
                <a:cs typeface="Gabriola" panose="04040605051002020D02" charset="0"/>
              </a:rPr>
              <a:t>He explained the power of technology to transform lives,communicate ideas which leads to great discoveries.</a:t>
            </a:r>
          </a:p>
        </p:txBody>
      </p:sp>
      <p:sp>
        <p:nvSpPr>
          <p:cNvPr id="7" name="Oval 6"/>
          <p:cNvSpPr/>
          <p:nvPr/>
        </p:nvSpPr>
        <p:spPr>
          <a:xfrm>
            <a:off x="4745355" y="265430"/>
            <a:ext cx="2681605" cy="2550795"/>
          </a:xfrm>
          <a:prstGeom prst="ellipse">
            <a:avLst/>
          </a:prstGeom>
          <a:blipFill rotWithShape="1">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6080760" y="4773295"/>
            <a:ext cx="11430" cy="1068070"/>
          </a:xfrm>
          <a:prstGeom prst="line">
            <a:avLst/>
          </a:prstGeom>
          <a:ln w="50800">
            <a:solidFill>
              <a:schemeClr val="bg1"/>
            </a:solidFill>
          </a:ln>
        </p:spPr>
        <p:style>
          <a:lnRef idx="3">
            <a:schemeClr val="dk1"/>
          </a:lnRef>
          <a:fillRef idx="0">
            <a:schemeClr val="dk1"/>
          </a:fillRef>
          <a:effectRef idx="2">
            <a:schemeClr val="dk1"/>
          </a:effectRef>
          <a:fontRef idx="minor">
            <a:schemeClr val="tx1"/>
          </a:fontRef>
        </p:style>
      </p:cxnSp>
      <p:sp>
        <p:nvSpPr>
          <p:cNvPr id="20" name="Content Placeholder 5"/>
          <p:cNvSpPr>
            <a:spLocks noGrp="1"/>
          </p:cNvSpPr>
          <p:nvPr/>
        </p:nvSpPr>
        <p:spPr>
          <a:xfrm>
            <a:off x="954405" y="4677410"/>
            <a:ext cx="4735195" cy="2013585"/>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en-IN" sz="3200">
                <a:solidFill>
                  <a:schemeClr val="bg1"/>
                </a:solidFill>
                <a:effectLst>
                  <a:outerShdw blurRad="38100" dist="19050" dir="2700000" algn="tl" rotWithShape="0">
                    <a:schemeClr val="dk1">
                      <a:alpha val="40000"/>
                    </a:schemeClr>
                  </a:outerShdw>
                </a:effectLst>
                <a:latin typeface="Gabriola" panose="04040605051002020D02" charset="0"/>
                <a:cs typeface="Gabriola" panose="04040605051002020D02" charset="0"/>
              </a:rPr>
              <a:t>After he had been diagnosed with ALS and with only a few to live,he flung himself into his work and research as a physicist.</a:t>
            </a:r>
          </a:p>
        </p:txBody>
      </p:sp>
      <p:pic>
        <p:nvPicPr>
          <p:cNvPr id="24" name="Content Placeholder 23" descr="a436bd65551e2a16c9c0ac9f44648056"/>
          <p:cNvPicPr>
            <a:picLocks noGrp="1" noChangeAspect="1"/>
          </p:cNvPicPr>
          <p:nvPr>
            <p:ph sz="half" idx="2"/>
          </p:nvPr>
        </p:nvPicPr>
        <p:blipFill>
          <a:blip r:embed="rId4"/>
          <a:stretch>
            <a:fillRect/>
          </a:stretch>
        </p:blipFill>
        <p:spPr>
          <a:xfrm>
            <a:off x="6431915" y="2922270"/>
            <a:ext cx="4410075" cy="1261110"/>
          </a:xfrm>
          <a:prstGeom prst="rect">
            <a:avLst/>
          </a:prstGeom>
        </p:spPr>
      </p:pic>
      <p:pic>
        <p:nvPicPr>
          <p:cNvPr id="26" name="Picture 25" descr="fc609c481d159955d7d03c8eb6532bf0"/>
          <p:cNvPicPr>
            <a:picLocks noChangeAspect="1"/>
          </p:cNvPicPr>
          <p:nvPr/>
        </p:nvPicPr>
        <p:blipFill>
          <a:blip r:embed="rId5"/>
          <a:stretch>
            <a:fillRect/>
          </a:stretch>
        </p:blipFill>
        <p:spPr>
          <a:xfrm>
            <a:off x="6431915" y="4677410"/>
            <a:ext cx="4725035" cy="1259840"/>
          </a:xfrm>
          <a:prstGeom prst="rect">
            <a:avLst/>
          </a:prstGeom>
        </p:spPr>
      </p:pic>
      <p:cxnSp>
        <p:nvCxnSpPr>
          <p:cNvPr id="27" name="Straight Connector 26"/>
          <p:cNvCxnSpPr/>
          <p:nvPr/>
        </p:nvCxnSpPr>
        <p:spPr>
          <a:xfrm>
            <a:off x="6092190" y="3069590"/>
            <a:ext cx="7620" cy="966470"/>
          </a:xfrm>
          <a:prstGeom prst="line">
            <a:avLst/>
          </a:prstGeom>
          <a:ln w="50800">
            <a:solidFill>
              <a:schemeClr val="bg1"/>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99323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afterEffect">
                                  <p:stCondLst>
                                    <p:cond delay="0"/>
                                  </p:stCondLst>
                                  <p:childTnLst>
                                    <p:set>
                                      <p:cBhvr>
                                        <p:cTn id="6" dur="1000" fill="hold">
                                          <p:stCondLst>
                                            <p:cond delay="0"/>
                                          </p:stCondLst>
                                        </p:cTn>
                                        <p:tgtEl>
                                          <p:spTgt spid="7"/>
                                        </p:tgtEl>
                                        <p:attrNameLst>
                                          <p:attrName>style.visibility</p:attrName>
                                        </p:attrNameLst>
                                      </p:cBhvr>
                                      <p:to>
                                        <p:strVal val="visible"/>
                                      </p:to>
                                    </p:set>
                                    <p:animEffect transition="in" filter="circle(out)">
                                      <p:cBhvr>
                                        <p:cTn id="7" dur="1000"/>
                                        <p:tgtEl>
                                          <p:spTgt spid="7"/>
                                        </p:tgtEl>
                                      </p:cBhvr>
                                    </p:animEffect>
                                  </p:childTnLst>
                                </p:cTn>
                              </p:par>
                            </p:childTnLst>
                          </p:cTn>
                        </p:par>
                        <p:par>
                          <p:cTn id="8" fill="hold">
                            <p:stCondLst>
                              <p:cond delay="1000"/>
                            </p:stCondLst>
                            <p:childTnLst>
                              <p:par>
                                <p:cTn id="9" presetID="2" presetClass="entr" presetSubtype="8" fill="hold" grpId="0" nodeType="afterEffect">
                                  <p:stCondLst>
                                    <p:cond delay="0"/>
                                  </p:stCondLst>
                                  <p:childTnLst>
                                    <p:set>
                                      <p:cBhvr>
                                        <p:cTn id="10" dur="1000" fill="hold">
                                          <p:stCondLst>
                                            <p:cond delay="0"/>
                                          </p:stCondLst>
                                        </p:cTn>
                                        <p:tgtEl>
                                          <p:spTgt spid="6">
                                            <p:txEl>
                                              <p:pRg st="0" end="0"/>
                                            </p:txEl>
                                          </p:spTgt>
                                        </p:tgtEl>
                                        <p:attrNameLst>
                                          <p:attrName>style.visibility</p:attrName>
                                        </p:attrNameLst>
                                      </p:cBhvr>
                                      <p:to>
                                        <p:strVal val="visible"/>
                                      </p:to>
                                    </p:set>
                                    <p:anim calcmode="lin" valueType="num">
                                      <p:cBhvr additive="base">
                                        <p:cTn id="11" dur="10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6">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000" fill="hold">
                                          <p:stCondLst>
                                            <p:cond delay="0"/>
                                          </p:stCondLst>
                                        </p:cTn>
                                        <p:tgtEl>
                                          <p:spTgt spid="24"/>
                                        </p:tgtEl>
                                        <p:attrNameLst>
                                          <p:attrName>style.visibility</p:attrName>
                                        </p:attrNameLst>
                                      </p:cBhvr>
                                      <p:to>
                                        <p:strVal val="visible"/>
                                      </p:to>
                                    </p:set>
                                    <p:anim calcmode="lin" valueType="num">
                                      <p:cBhvr additive="base">
                                        <p:cTn id="15" dur="1000" fill="hold"/>
                                        <p:tgtEl>
                                          <p:spTgt spid="24"/>
                                        </p:tgtEl>
                                        <p:attrNameLst>
                                          <p:attrName>ppt_x</p:attrName>
                                        </p:attrNameLst>
                                      </p:cBhvr>
                                      <p:tavLst>
                                        <p:tav tm="0">
                                          <p:val>
                                            <p:strVal val="1+#ppt_w/2"/>
                                          </p:val>
                                        </p:tav>
                                        <p:tav tm="100000">
                                          <p:val>
                                            <p:strVal val="#ppt_x"/>
                                          </p:val>
                                        </p:tav>
                                      </p:tavLst>
                                    </p:anim>
                                    <p:anim calcmode="lin" valueType="num">
                                      <p:cBhvr additive="base">
                                        <p:cTn id="16" dur="1000" fill="hold"/>
                                        <p:tgtEl>
                                          <p:spTgt spid="24"/>
                                        </p:tgtEl>
                                        <p:attrNameLst>
                                          <p:attrName>ppt_y</p:attrName>
                                        </p:attrNameLst>
                                      </p:cBhvr>
                                      <p:tavLst>
                                        <p:tav tm="0">
                                          <p:val>
                                            <p:strVal val="#ppt_y"/>
                                          </p:val>
                                        </p:tav>
                                        <p:tav tm="100000">
                                          <p:val>
                                            <p:strVal val="#ppt_y"/>
                                          </p:val>
                                        </p:tav>
                                      </p:tavLst>
                                    </p:anim>
                                  </p:childTnLst>
                                </p:cTn>
                              </p:par>
                            </p:childTnLst>
                          </p:cTn>
                        </p:par>
                        <p:par>
                          <p:cTn id="17" fill="hold">
                            <p:stCondLst>
                              <p:cond delay="2000"/>
                            </p:stCondLst>
                            <p:childTnLst>
                              <p:par>
                                <p:cTn id="18" presetID="2" presetClass="entr" presetSubtype="8" fill="hold" grpId="0" nodeType="afterEffect">
                                  <p:stCondLst>
                                    <p:cond delay="0"/>
                                  </p:stCondLst>
                                  <p:childTnLst>
                                    <p:set>
                                      <p:cBhvr>
                                        <p:cTn id="19" dur="1000" fill="hold">
                                          <p:stCondLst>
                                            <p:cond delay="0"/>
                                          </p:stCondLst>
                                        </p:cTn>
                                        <p:tgtEl>
                                          <p:spTgt spid="20"/>
                                        </p:tgtEl>
                                        <p:attrNameLst>
                                          <p:attrName>style.visibility</p:attrName>
                                        </p:attrNameLst>
                                      </p:cBhvr>
                                      <p:to>
                                        <p:strVal val="visible"/>
                                      </p:to>
                                    </p:set>
                                    <p:anim calcmode="lin" valueType="num">
                                      <p:cBhvr additive="base">
                                        <p:cTn id="20" dur="1000" fill="hold"/>
                                        <p:tgtEl>
                                          <p:spTgt spid="20"/>
                                        </p:tgtEl>
                                        <p:attrNameLst>
                                          <p:attrName>ppt_x</p:attrName>
                                        </p:attrNameLst>
                                      </p:cBhvr>
                                      <p:tavLst>
                                        <p:tav tm="0">
                                          <p:val>
                                            <p:strVal val="0-#ppt_w/2"/>
                                          </p:val>
                                        </p:tav>
                                        <p:tav tm="100000">
                                          <p:val>
                                            <p:strVal val="#ppt_x"/>
                                          </p:val>
                                        </p:tav>
                                      </p:tavLst>
                                    </p:anim>
                                    <p:anim calcmode="lin" valueType="num">
                                      <p:cBhvr additive="base">
                                        <p:cTn id="21" dur="1000" fill="hold"/>
                                        <p:tgtEl>
                                          <p:spTgt spid="20"/>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stCondLst>
                                    <p:cond delay="0"/>
                                  </p:stCondLst>
                                  <p:childTnLst>
                                    <p:set>
                                      <p:cBhvr>
                                        <p:cTn id="23" dur="1000" fill="hold">
                                          <p:stCondLst>
                                            <p:cond delay="0"/>
                                          </p:stCondLst>
                                        </p:cTn>
                                        <p:tgtEl>
                                          <p:spTgt spid="26"/>
                                        </p:tgtEl>
                                        <p:attrNameLst>
                                          <p:attrName>style.visibility</p:attrName>
                                        </p:attrNameLst>
                                      </p:cBhvr>
                                      <p:to>
                                        <p:strVal val="visible"/>
                                      </p:to>
                                    </p:set>
                                    <p:anim calcmode="lin" valueType="num">
                                      <p:cBhvr additive="base">
                                        <p:cTn id="24" dur="1000" fill="hold"/>
                                        <p:tgtEl>
                                          <p:spTgt spid="26"/>
                                        </p:tgtEl>
                                        <p:attrNameLst>
                                          <p:attrName>ppt_x</p:attrName>
                                        </p:attrNameLst>
                                      </p:cBhvr>
                                      <p:tavLst>
                                        <p:tav tm="0">
                                          <p:val>
                                            <p:strVal val="1+#ppt_w/2"/>
                                          </p:val>
                                        </p:tav>
                                        <p:tav tm="100000">
                                          <p:val>
                                            <p:strVal val="#ppt_x"/>
                                          </p:val>
                                        </p:tav>
                                      </p:tavLst>
                                    </p:anim>
                                    <p:anim calcmode="lin" valueType="num">
                                      <p:cBhvr additive="base">
                                        <p:cTn id="25" dur="10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ldLvl="0" animBg="1"/>
      <p:bldP spid="20"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Content Placeholder 5"/>
          <p:cNvSpPr>
            <a:spLocks noGrp="1"/>
          </p:cNvSpPr>
          <p:nvPr>
            <p:ph sz="half" idx="1"/>
          </p:nvPr>
        </p:nvSpPr>
        <p:spPr>
          <a:xfrm>
            <a:off x="899160" y="2985770"/>
            <a:ext cx="5181600" cy="1522730"/>
          </a:xfrm>
        </p:spPr>
        <p:txBody>
          <a:bodyPr/>
          <a:lstStyle/>
          <a:p>
            <a:pPr marL="0" indent="0" algn="ctr">
              <a:buNone/>
            </a:pPr>
            <a:r>
              <a:rPr lang="en-US" altLang="en-IN" sz="3200">
                <a:solidFill>
                  <a:schemeClr val="bg1"/>
                </a:solidFill>
                <a:effectLst>
                  <a:outerShdw blurRad="38100" dist="19050" dir="2700000" algn="tl" rotWithShape="0">
                    <a:schemeClr val="dk1">
                      <a:alpha val="40000"/>
                    </a:schemeClr>
                  </a:outerShdw>
                </a:effectLst>
                <a:latin typeface="Gabriola" panose="04040605051002020D02" charset="0"/>
                <a:cs typeface="Gabriola" panose="04040605051002020D02" charset="0"/>
              </a:rPr>
              <a:t>He had a childlike curiosity in that he was always asking questions with ‘why’and ‘how’</a:t>
            </a:r>
          </a:p>
        </p:txBody>
      </p:sp>
      <p:cxnSp>
        <p:nvCxnSpPr>
          <p:cNvPr id="19" name="Straight Connector 18"/>
          <p:cNvCxnSpPr/>
          <p:nvPr/>
        </p:nvCxnSpPr>
        <p:spPr>
          <a:xfrm>
            <a:off x="6087110" y="5066665"/>
            <a:ext cx="5080" cy="846455"/>
          </a:xfrm>
          <a:prstGeom prst="line">
            <a:avLst/>
          </a:prstGeom>
          <a:ln w="50800">
            <a:solidFill>
              <a:schemeClr val="bg1"/>
            </a:solidFill>
          </a:ln>
        </p:spPr>
        <p:style>
          <a:lnRef idx="3">
            <a:schemeClr val="dk1"/>
          </a:lnRef>
          <a:fillRef idx="0">
            <a:schemeClr val="dk1"/>
          </a:fillRef>
          <a:effectRef idx="2">
            <a:schemeClr val="dk1"/>
          </a:effectRef>
          <a:fontRef idx="minor">
            <a:schemeClr val="tx1"/>
          </a:fontRef>
        </p:style>
      </p:cxnSp>
      <p:sp>
        <p:nvSpPr>
          <p:cNvPr id="20" name="Content Placeholder 5"/>
          <p:cNvSpPr>
            <a:spLocks noGrp="1"/>
          </p:cNvSpPr>
          <p:nvPr/>
        </p:nvSpPr>
        <p:spPr>
          <a:xfrm>
            <a:off x="1122045" y="5010150"/>
            <a:ext cx="4735195" cy="2013585"/>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en-IN" sz="3600">
                <a:solidFill>
                  <a:schemeClr val="bg1"/>
                </a:solidFill>
                <a:effectLst>
                  <a:outerShdw blurRad="38100" dist="19050" dir="2700000" algn="tl" rotWithShape="0">
                    <a:schemeClr val="dk1">
                      <a:alpha val="40000"/>
                    </a:schemeClr>
                  </a:outerShdw>
                </a:effectLst>
                <a:latin typeface="Gabriola" panose="04040605051002020D02" charset="0"/>
                <a:cs typeface="Gabriola" panose="04040605051002020D02" charset="0"/>
              </a:rPr>
              <a:t>He always play jokes on himself about his zany appearance.</a:t>
            </a:r>
          </a:p>
        </p:txBody>
      </p:sp>
      <p:cxnSp>
        <p:nvCxnSpPr>
          <p:cNvPr id="27" name="Straight Connector 26"/>
          <p:cNvCxnSpPr/>
          <p:nvPr/>
        </p:nvCxnSpPr>
        <p:spPr>
          <a:xfrm>
            <a:off x="6087110" y="3163570"/>
            <a:ext cx="16510" cy="777240"/>
          </a:xfrm>
          <a:prstGeom prst="line">
            <a:avLst/>
          </a:prstGeom>
          <a:ln w="50800">
            <a:solidFill>
              <a:schemeClr val="bg1"/>
            </a:solidFill>
          </a:ln>
        </p:spPr>
        <p:style>
          <a:lnRef idx="3">
            <a:schemeClr val="dk1"/>
          </a:lnRef>
          <a:fillRef idx="0">
            <a:schemeClr val="dk1"/>
          </a:fillRef>
          <a:effectRef idx="2">
            <a:schemeClr val="dk1"/>
          </a:effectRef>
          <a:fontRef idx="minor">
            <a:schemeClr val="tx1"/>
          </a:fontRef>
        </p:style>
      </p:cxnSp>
      <p:sp>
        <p:nvSpPr>
          <p:cNvPr id="2" name="Oval 1"/>
          <p:cNvSpPr/>
          <p:nvPr/>
        </p:nvSpPr>
        <p:spPr>
          <a:xfrm>
            <a:off x="4789170" y="235585"/>
            <a:ext cx="2613660" cy="2581275"/>
          </a:xfrm>
          <a:prstGeom prst="ellipse">
            <a:avLst/>
          </a:prstGeom>
          <a:blipFill rotWithShape="1">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b010d98f600fd44ae6117a03f6334a96"/>
          <p:cNvPicPr>
            <a:picLocks noChangeAspect="1"/>
          </p:cNvPicPr>
          <p:nvPr/>
        </p:nvPicPr>
        <p:blipFill>
          <a:blip r:embed="rId4"/>
          <a:stretch>
            <a:fillRect/>
          </a:stretch>
        </p:blipFill>
        <p:spPr>
          <a:xfrm>
            <a:off x="6508750" y="3157220"/>
            <a:ext cx="4648200" cy="790575"/>
          </a:xfrm>
          <a:prstGeom prst="rect">
            <a:avLst/>
          </a:prstGeom>
        </p:spPr>
      </p:pic>
      <p:pic>
        <p:nvPicPr>
          <p:cNvPr id="11" name="Picture 10" descr="af96045dfe5ec7cad059059f71ad42c7"/>
          <p:cNvPicPr>
            <a:picLocks noChangeAspect="1"/>
          </p:cNvPicPr>
          <p:nvPr/>
        </p:nvPicPr>
        <p:blipFill>
          <a:blip r:embed="rId5"/>
          <a:stretch>
            <a:fillRect/>
          </a:stretch>
        </p:blipFill>
        <p:spPr>
          <a:xfrm>
            <a:off x="6508750" y="4889500"/>
            <a:ext cx="4448175" cy="11677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afterEffect">
                                  <p:stCondLst>
                                    <p:cond delay="0"/>
                                  </p:stCondLst>
                                  <p:childTnLst>
                                    <p:set>
                                      <p:cBhvr>
                                        <p:cTn id="6" dur="1000" fill="hold">
                                          <p:stCondLst>
                                            <p:cond delay="0"/>
                                          </p:stCondLst>
                                        </p:cTn>
                                        <p:tgtEl>
                                          <p:spTgt spid="2"/>
                                        </p:tgtEl>
                                        <p:attrNameLst>
                                          <p:attrName>style.visibility</p:attrName>
                                        </p:attrNameLst>
                                      </p:cBhvr>
                                      <p:to>
                                        <p:strVal val="visible"/>
                                      </p:to>
                                    </p:set>
                                    <p:animEffect transition="in" filter="circle(out)">
                                      <p:cBhvr>
                                        <p:cTn id="7" dur="1000"/>
                                        <p:tgtEl>
                                          <p:spTgt spid="2"/>
                                        </p:tgtEl>
                                      </p:cBhvr>
                                    </p:animEffect>
                                  </p:childTnLst>
                                </p:cTn>
                              </p:par>
                            </p:childTnLst>
                          </p:cTn>
                        </p:par>
                        <p:par>
                          <p:cTn id="8" fill="hold">
                            <p:stCondLst>
                              <p:cond delay="1000"/>
                            </p:stCondLst>
                            <p:childTnLst>
                              <p:par>
                                <p:cTn id="9" presetID="2" presetClass="entr" presetSubtype="4" fill="hold" grpId="0" nodeType="afterEffect">
                                  <p:stCondLst>
                                    <p:cond delay="0"/>
                                  </p:stCondLst>
                                  <p:childTnLst>
                                    <p:set>
                                      <p:cBhvr>
                                        <p:cTn id="10" dur="1000" fill="hold">
                                          <p:stCondLst>
                                            <p:cond delay="0"/>
                                          </p:stCondLst>
                                        </p:cTn>
                                        <p:tgtEl>
                                          <p:spTgt spid="6">
                                            <p:txEl>
                                              <p:pRg st="0" end="0"/>
                                            </p:txEl>
                                          </p:spTgt>
                                        </p:tgtEl>
                                        <p:attrNameLst>
                                          <p:attrName>style.visibility</p:attrName>
                                        </p:attrNameLst>
                                      </p:cBhvr>
                                      <p:to>
                                        <p:strVal val="visible"/>
                                      </p:to>
                                    </p:set>
                                    <p:anim calcmode="lin" valueType="num">
                                      <p:cBhvr additive="base">
                                        <p:cTn id="11"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6">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000" fill="hold">
                                          <p:stCondLst>
                                            <p:cond delay="0"/>
                                          </p:stCondLst>
                                        </p:cTn>
                                        <p:tgtEl>
                                          <p:spTgt spid="3"/>
                                        </p:tgtEl>
                                        <p:attrNameLst>
                                          <p:attrName>style.visibility</p:attrName>
                                        </p:attrNameLst>
                                      </p:cBhvr>
                                      <p:to>
                                        <p:strVal val="visible"/>
                                      </p:to>
                                    </p:set>
                                    <p:anim calcmode="lin" valueType="num">
                                      <p:cBhvr additive="base">
                                        <p:cTn id="15" dur="1000" fill="hold"/>
                                        <p:tgtEl>
                                          <p:spTgt spid="3"/>
                                        </p:tgtEl>
                                        <p:attrNameLst>
                                          <p:attrName>ppt_x</p:attrName>
                                        </p:attrNameLst>
                                      </p:cBhvr>
                                      <p:tavLst>
                                        <p:tav tm="0">
                                          <p:val>
                                            <p:strVal val="#ppt_x"/>
                                          </p:val>
                                        </p:tav>
                                        <p:tav tm="100000">
                                          <p:val>
                                            <p:strVal val="#ppt_x"/>
                                          </p:val>
                                        </p:tav>
                                      </p:tavLst>
                                    </p:anim>
                                    <p:anim calcmode="lin" valueType="num">
                                      <p:cBhvr additive="base">
                                        <p:cTn id="16" dur="1000" fill="hold"/>
                                        <p:tgtEl>
                                          <p:spTgt spid="3"/>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2" presetClass="entr" presetSubtype="4" fill="hold" grpId="0" nodeType="afterEffect">
                                  <p:stCondLst>
                                    <p:cond delay="0"/>
                                  </p:stCondLst>
                                  <p:childTnLst>
                                    <p:set>
                                      <p:cBhvr>
                                        <p:cTn id="19" dur="1000" fill="hold">
                                          <p:stCondLst>
                                            <p:cond delay="0"/>
                                          </p:stCondLst>
                                        </p:cTn>
                                        <p:tgtEl>
                                          <p:spTgt spid="20"/>
                                        </p:tgtEl>
                                        <p:attrNameLst>
                                          <p:attrName>style.visibility</p:attrName>
                                        </p:attrNameLst>
                                      </p:cBhvr>
                                      <p:to>
                                        <p:strVal val="visible"/>
                                      </p:to>
                                    </p:set>
                                    <p:anim calcmode="lin" valueType="num">
                                      <p:cBhvr additive="base">
                                        <p:cTn id="20" dur="1000" fill="hold"/>
                                        <p:tgtEl>
                                          <p:spTgt spid="20"/>
                                        </p:tgtEl>
                                        <p:attrNameLst>
                                          <p:attrName>ppt_x</p:attrName>
                                        </p:attrNameLst>
                                      </p:cBhvr>
                                      <p:tavLst>
                                        <p:tav tm="0">
                                          <p:val>
                                            <p:strVal val="#ppt_x"/>
                                          </p:val>
                                        </p:tav>
                                        <p:tav tm="100000">
                                          <p:val>
                                            <p:strVal val="#ppt_x"/>
                                          </p:val>
                                        </p:tav>
                                      </p:tavLst>
                                    </p:anim>
                                    <p:anim calcmode="lin" valueType="num">
                                      <p:cBhvr additive="base">
                                        <p:cTn id="21" dur="1000" fill="hold"/>
                                        <p:tgtEl>
                                          <p:spTgt spid="20"/>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000" fill="hold">
                                          <p:stCondLst>
                                            <p:cond delay="0"/>
                                          </p:stCondLst>
                                        </p:cTn>
                                        <p:tgtEl>
                                          <p:spTgt spid="11"/>
                                        </p:tgtEl>
                                        <p:attrNameLst>
                                          <p:attrName>style.visibility</p:attrName>
                                        </p:attrNameLst>
                                      </p:cBhvr>
                                      <p:to>
                                        <p:strVal val="visible"/>
                                      </p:to>
                                    </p:set>
                                    <p:anim calcmode="lin" valueType="num">
                                      <p:cBhvr additive="base">
                                        <p:cTn id="24" dur="1000" fill="hold"/>
                                        <p:tgtEl>
                                          <p:spTgt spid="11"/>
                                        </p:tgtEl>
                                        <p:attrNameLst>
                                          <p:attrName>ppt_x</p:attrName>
                                        </p:attrNameLst>
                                      </p:cBhvr>
                                      <p:tavLst>
                                        <p:tav tm="0">
                                          <p:val>
                                            <p:strVal val="#ppt_x"/>
                                          </p:val>
                                        </p:tav>
                                        <p:tav tm="100000">
                                          <p:val>
                                            <p:strVal val="#ppt_x"/>
                                          </p:val>
                                        </p:tav>
                                      </p:tavLst>
                                    </p:anim>
                                    <p:anim calcmode="lin" valueType="num">
                                      <p:cBhvr additive="base">
                                        <p:cTn id="25"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0" grpId="0"/>
      <p:bldP spid="2"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Content Placeholder 5"/>
          <p:cNvSpPr>
            <a:spLocks noGrp="1"/>
          </p:cNvSpPr>
          <p:nvPr>
            <p:ph sz="half" idx="1"/>
          </p:nvPr>
        </p:nvSpPr>
        <p:spPr>
          <a:xfrm>
            <a:off x="838200" y="3230245"/>
            <a:ext cx="5181600" cy="1334135"/>
          </a:xfrm>
        </p:spPr>
        <p:txBody>
          <a:bodyPr>
            <a:normAutofit fontScale="97500" lnSpcReduction="10000"/>
          </a:bodyPr>
          <a:lstStyle/>
          <a:p>
            <a:pPr marL="0" indent="0" algn="ctr">
              <a:buNone/>
            </a:pPr>
            <a:r>
              <a:rPr lang="en-US" altLang="en-IN" sz="3200">
                <a:solidFill>
                  <a:schemeClr val="bg1"/>
                </a:solidFill>
                <a:effectLst>
                  <a:outerShdw blurRad="38100" dist="19050" dir="2700000" algn="tl" rotWithShape="0">
                    <a:schemeClr val="dk1">
                      <a:alpha val="40000"/>
                    </a:schemeClr>
                  </a:outerShdw>
                </a:effectLst>
                <a:latin typeface="Gabriola" panose="04040605051002020D02" charset="0"/>
                <a:cs typeface="Gabriola" panose="04040605051002020D02" charset="0"/>
              </a:rPr>
              <a:t>He has been concerned about the lack and mismanagement of  funding for scientific research.</a:t>
            </a:r>
          </a:p>
        </p:txBody>
      </p:sp>
      <p:cxnSp>
        <p:nvCxnSpPr>
          <p:cNvPr id="19" name="Straight Connector 18"/>
          <p:cNvCxnSpPr/>
          <p:nvPr/>
        </p:nvCxnSpPr>
        <p:spPr>
          <a:xfrm>
            <a:off x="6070600" y="5016500"/>
            <a:ext cx="5080" cy="824865"/>
          </a:xfrm>
          <a:prstGeom prst="line">
            <a:avLst/>
          </a:prstGeom>
          <a:ln w="50800">
            <a:solidFill>
              <a:schemeClr val="bg1"/>
            </a:solidFill>
          </a:ln>
        </p:spPr>
        <p:style>
          <a:lnRef idx="3">
            <a:schemeClr val="dk1"/>
          </a:lnRef>
          <a:fillRef idx="0">
            <a:schemeClr val="dk1"/>
          </a:fillRef>
          <a:effectRef idx="2">
            <a:schemeClr val="dk1"/>
          </a:effectRef>
          <a:fontRef idx="minor">
            <a:schemeClr val="tx1"/>
          </a:fontRef>
        </p:style>
      </p:cxnSp>
      <p:sp>
        <p:nvSpPr>
          <p:cNvPr id="20" name="Content Placeholder 5"/>
          <p:cNvSpPr>
            <a:spLocks noGrp="1"/>
          </p:cNvSpPr>
          <p:nvPr/>
        </p:nvSpPr>
        <p:spPr>
          <a:xfrm>
            <a:off x="1061720" y="4943475"/>
            <a:ext cx="4735195" cy="2013585"/>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en-IN" sz="3200">
                <a:solidFill>
                  <a:schemeClr val="bg1"/>
                </a:solidFill>
                <a:effectLst>
                  <a:outerShdw blurRad="38100" dist="19050" dir="2700000" algn="tl" rotWithShape="0">
                    <a:schemeClr val="dk1">
                      <a:alpha val="40000"/>
                    </a:schemeClr>
                  </a:outerShdw>
                </a:effectLst>
                <a:latin typeface="Gabriola" panose="04040605051002020D02" charset="0"/>
                <a:cs typeface="Gabriola" panose="04040605051002020D02" charset="0"/>
              </a:rPr>
              <a:t>He never gave up inspite of criticism and controversy about his study of black holes.</a:t>
            </a:r>
          </a:p>
        </p:txBody>
      </p:sp>
      <p:cxnSp>
        <p:nvCxnSpPr>
          <p:cNvPr id="27" name="Straight Connector 26"/>
          <p:cNvCxnSpPr/>
          <p:nvPr/>
        </p:nvCxnSpPr>
        <p:spPr>
          <a:xfrm>
            <a:off x="6087745" y="3279140"/>
            <a:ext cx="16510" cy="777240"/>
          </a:xfrm>
          <a:prstGeom prst="line">
            <a:avLst/>
          </a:prstGeom>
          <a:ln w="50800">
            <a:solidFill>
              <a:schemeClr val="bg1"/>
            </a:solidFill>
          </a:ln>
        </p:spPr>
        <p:style>
          <a:lnRef idx="3">
            <a:schemeClr val="dk1"/>
          </a:lnRef>
          <a:fillRef idx="0">
            <a:schemeClr val="dk1"/>
          </a:fillRef>
          <a:effectRef idx="2">
            <a:schemeClr val="dk1"/>
          </a:effectRef>
          <a:fontRef idx="minor">
            <a:schemeClr val="tx1"/>
          </a:fontRef>
        </p:style>
      </p:cxnSp>
      <p:pic>
        <p:nvPicPr>
          <p:cNvPr id="4" name="Content Placeholder 3" descr="efbe15eeabfe3ad310d5c7b1b9449b7f"/>
          <p:cNvPicPr>
            <a:picLocks noGrp="1" noChangeAspect="1"/>
          </p:cNvPicPr>
          <p:nvPr>
            <p:ph sz="half" idx="2"/>
          </p:nvPr>
        </p:nvPicPr>
        <p:blipFill>
          <a:blip r:embed="rId3"/>
          <a:stretch>
            <a:fillRect/>
          </a:stretch>
        </p:blipFill>
        <p:spPr>
          <a:xfrm>
            <a:off x="6420485" y="3345815"/>
            <a:ext cx="5181600" cy="710565"/>
          </a:xfrm>
          <a:prstGeom prst="rect">
            <a:avLst/>
          </a:prstGeom>
        </p:spPr>
      </p:pic>
      <p:pic>
        <p:nvPicPr>
          <p:cNvPr id="7" name="Picture 6" descr="d59a4d0160412174020d7fa5673d1f2e"/>
          <p:cNvPicPr>
            <a:picLocks noChangeAspect="1"/>
          </p:cNvPicPr>
          <p:nvPr/>
        </p:nvPicPr>
        <p:blipFill>
          <a:blip r:embed="rId4"/>
          <a:stretch>
            <a:fillRect/>
          </a:stretch>
        </p:blipFill>
        <p:spPr>
          <a:xfrm>
            <a:off x="6420485" y="5050790"/>
            <a:ext cx="4124325" cy="790575"/>
          </a:xfrm>
          <a:prstGeom prst="rect">
            <a:avLst/>
          </a:prstGeom>
        </p:spPr>
      </p:pic>
      <p:sp>
        <p:nvSpPr>
          <p:cNvPr id="8" name="Rounded Rectangle 7"/>
          <p:cNvSpPr/>
          <p:nvPr/>
        </p:nvSpPr>
        <p:spPr>
          <a:xfrm>
            <a:off x="4375785" y="648970"/>
            <a:ext cx="3440430" cy="2399030"/>
          </a:xfrm>
          <a:prstGeom prst="roundRect">
            <a:avLst/>
          </a:prstGeom>
          <a:blipFill rotWithShape="1">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afterEffect">
                                  <p:stCondLst>
                                    <p:cond delay="0"/>
                                  </p:stCondLst>
                                  <p:childTnLst>
                                    <p:set>
                                      <p:cBhvr>
                                        <p:cTn id="6" dur="1000" fill="hold">
                                          <p:stCondLst>
                                            <p:cond delay="0"/>
                                          </p:stCondLst>
                                        </p:cTn>
                                        <p:tgtEl>
                                          <p:spTgt spid="8"/>
                                        </p:tgtEl>
                                        <p:attrNameLst>
                                          <p:attrName>style.visibility</p:attrName>
                                        </p:attrNameLst>
                                      </p:cBhvr>
                                      <p:to>
                                        <p:strVal val="visible"/>
                                      </p:to>
                                    </p:set>
                                    <p:animEffect transition="in" filter="box(out)">
                                      <p:cBhvr>
                                        <p:cTn id="7" dur="1000"/>
                                        <p:tgtEl>
                                          <p:spTgt spid="8"/>
                                        </p:tgtEl>
                                      </p:cBhvr>
                                    </p:animEffect>
                                  </p:childTnLst>
                                </p:cTn>
                              </p:par>
                            </p:childTnLst>
                          </p:cTn>
                        </p:par>
                        <p:par>
                          <p:cTn id="8" fill="hold">
                            <p:stCondLst>
                              <p:cond delay="1000"/>
                            </p:stCondLst>
                            <p:childTnLst>
                              <p:par>
                                <p:cTn id="9" presetID="9"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dissolve">
                                      <p:cBhvr>
                                        <p:cTn id="11" dur="500"/>
                                        <p:tgtEl>
                                          <p:spTgt spid="6">
                                            <p:txEl>
                                              <p:pRg st="0" end="0"/>
                                            </p:txEl>
                                          </p:spTgt>
                                        </p:tgtEl>
                                      </p:cBhvr>
                                    </p:animEffect>
                                  </p:childTnLst>
                                </p:cTn>
                              </p:par>
                              <p:par>
                                <p:cTn id="12" presetID="9"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dissolve">
                                      <p:cBhvr>
                                        <p:cTn id="14" dur="500"/>
                                        <p:tgtEl>
                                          <p:spTgt spid="4"/>
                                        </p:tgtEl>
                                      </p:cBhvr>
                                    </p:animEffect>
                                  </p:childTnLst>
                                </p:cTn>
                              </p:par>
                            </p:childTnLst>
                          </p:cTn>
                        </p:par>
                        <p:par>
                          <p:cTn id="15" fill="hold">
                            <p:stCondLst>
                              <p:cond delay="1500"/>
                            </p:stCondLst>
                            <p:childTnLst>
                              <p:par>
                                <p:cTn id="16" presetID="9" presetClass="entr" presetSubtype="0" fill="hold" grpId="0"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dissolve">
                                      <p:cBhvr>
                                        <p:cTn id="18" dur="500"/>
                                        <p:tgtEl>
                                          <p:spTgt spid="20"/>
                                        </p:tgtEl>
                                      </p:cBhvr>
                                    </p:animEffect>
                                  </p:childTnLst>
                                </p:cTn>
                              </p:par>
                              <p:par>
                                <p:cTn id="19" presetID="9"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dissolv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0" grpId="0"/>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Content Placeholder 5"/>
          <p:cNvSpPr>
            <a:spLocks noGrp="1"/>
          </p:cNvSpPr>
          <p:nvPr>
            <p:ph sz="half" idx="1"/>
          </p:nvPr>
        </p:nvSpPr>
        <p:spPr>
          <a:xfrm>
            <a:off x="1169035" y="3279140"/>
            <a:ext cx="4627880" cy="1334135"/>
          </a:xfrm>
        </p:spPr>
        <p:txBody>
          <a:bodyPr>
            <a:normAutofit lnSpcReduction="10000"/>
          </a:bodyPr>
          <a:lstStyle/>
          <a:p>
            <a:pPr marL="0" indent="0" algn="ctr">
              <a:buNone/>
            </a:pPr>
            <a:r>
              <a:rPr lang="en-US" altLang="en-IN" sz="3200">
                <a:solidFill>
                  <a:schemeClr val="bg1"/>
                </a:solidFill>
                <a:effectLst>
                  <a:outerShdw blurRad="38100" dist="19050" dir="2700000" algn="tl" rotWithShape="0">
                    <a:schemeClr val="dk1">
                      <a:alpha val="40000"/>
                    </a:schemeClr>
                  </a:outerShdw>
                </a:effectLst>
                <a:latin typeface="Gabriola" panose="04040605051002020D02" charset="0"/>
                <a:cs typeface="Gabriola" panose="04040605051002020D02" charset="0"/>
              </a:rPr>
              <a:t>His study on time by remarking that it would be impossible to turn back the clock.</a:t>
            </a:r>
          </a:p>
        </p:txBody>
      </p:sp>
      <p:cxnSp>
        <p:nvCxnSpPr>
          <p:cNvPr id="19" name="Straight Connector 18"/>
          <p:cNvCxnSpPr/>
          <p:nvPr/>
        </p:nvCxnSpPr>
        <p:spPr>
          <a:xfrm>
            <a:off x="6104255" y="5321935"/>
            <a:ext cx="5080" cy="824865"/>
          </a:xfrm>
          <a:prstGeom prst="line">
            <a:avLst/>
          </a:prstGeom>
          <a:ln w="50800">
            <a:solidFill>
              <a:schemeClr val="bg1"/>
            </a:solidFill>
          </a:ln>
        </p:spPr>
        <p:style>
          <a:lnRef idx="3">
            <a:schemeClr val="dk1"/>
          </a:lnRef>
          <a:fillRef idx="0">
            <a:schemeClr val="dk1"/>
          </a:fillRef>
          <a:effectRef idx="2">
            <a:schemeClr val="dk1"/>
          </a:effectRef>
          <a:fontRef idx="minor">
            <a:schemeClr val="tx1"/>
          </a:fontRef>
        </p:style>
      </p:cxnSp>
      <p:sp>
        <p:nvSpPr>
          <p:cNvPr id="20" name="Content Placeholder 5"/>
          <p:cNvSpPr>
            <a:spLocks noGrp="1"/>
          </p:cNvSpPr>
          <p:nvPr/>
        </p:nvSpPr>
        <p:spPr>
          <a:xfrm>
            <a:off x="1061720" y="4844415"/>
            <a:ext cx="4735195" cy="2013585"/>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en-IN" sz="3200">
                <a:solidFill>
                  <a:schemeClr val="bg1"/>
                </a:solidFill>
                <a:effectLst>
                  <a:outerShdw blurRad="38100" dist="19050" dir="2700000" algn="tl" rotWithShape="0">
                    <a:schemeClr val="dk1">
                      <a:alpha val="40000"/>
                    </a:schemeClr>
                  </a:outerShdw>
                </a:effectLst>
                <a:latin typeface="Gabriola" panose="04040605051002020D02" charset="0"/>
                <a:cs typeface="Gabriola" panose="04040605051002020D02" charset="0"/>
              </a:rPr>
              <a:t>Hawking firmly believed that knowledge was to be shared.His ambition was that his books would be widely read.</a:t>
            </a:r>
          </a:p>
        </p:txBody>
      </p:sp>
      <p:cxnSp>
        <p:nvCxnSpPr>
          <p:cNvPr id="27" name="Straight Connector 26"/>
          <p:cNvCxnSpPr/>
          <p:nvPr/>
        </p:nvCxnSpPr>
        <p:spPr>
          <a:xfrm>
            <a:off x="6087745" y="3429635"/>
            <a:ext cx="16510" cy="777240"/>
          </a:xfrm>
          <a:prstGeom prst="line">
            <a:avLst/>
          </a:prstGeom>
          <a:ln w="50800">
            <a:solidFill>
              <a:schemeClr val="bg1"/>
            </a:solidFill>
          </a:ln>
        </p:spPr>
        <p:style>
          <a:lnRef idx="3">
            <a:schemeClr val="dk1"/>
          </a:lnRef>
          <a:fillRef idx="0">
            <a:schemeClr val="dk1"/>
          </a:fillRef>
          <a:effectRef idx="2">
            <a:schemeClr val="dk1"/>
          </a:effectRef>
          <a:fontRef idx="minor">
            <a:schemeClr val="tx1"/>
          </a:fontRef>
        </p:style>
      </p:cxnSp>
      <p:sp>
        <p:nvSpPr>
          <p:cNvPr id="8" name="Rounded Rectangle 7"/>
          <p:cNvSpPr/>
          <p:nvPr/>
        </p:nvSpPr>
        <p:spPr>
          <a:xfrm>
            <a:off x="4375785" y="648970"/>
            <a:ext cx="3440430" cy="2399030"/>
          </a:xfrm>
          <a:prstGeom prst="roundRect">
            <a:avLst/>
          </a:prstGeom>
          <a:blipFill rotWithShape="1">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27d3a9c789e11518ec365e6a3a927e14"/>
          <p:cNvPicPr>
            <a:picLocks noChangeAspect="1"/>
          </p:cNvPicPr>
          <p:nvPr/>
        </p:nvPicPr>
        <p:blipFill>
          <a:blip r:embed="rId4"/>
          <a:stretch>
            <a:fillRect/>
          </a:stretch>
        </p:blipFill>
        <p:spPr>
          <a:xfrm>
            <a:off x="6553835" y="3279140"/>
            <a:ext cx="3857625" cy="1078230"/>
          </a:xfrm>
          <a:prstGeom prst="rect">
            <a:avLst/>
          </a:prstGeom>
        </p:spPr>
      </p:pic>
      <p:pic>
        <p:nvPicPr>
          <p:cNvPr id="5" name="Picture 4" descr="4401c45fffc7b21b6e08afbd4e300576"/>
          <p:cNvPicPr>
            <a:picLocks noChangeAspect="1"/>
          </p:cNvPicPr>
          <p:nvPr/>
        </p:nvPicPr>
        <p:blipFill>
          <a:blip r:embed="rId5"/>
          <a:stretch>
            <a:fillRect/>
          </a:stretch>
        </p:blipFill>
        <p:spPr>
          <a:xfrm>
            <a:off x="6553835" y="5438775"/>
            <a:ext cx="5046980" cy="7080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afterEffect">
                                  <p:stCondLst>
                                    <p:cond delay="0"/>
                                  </p:stCondLst>
                                  <p:childTnLst>
                                    <p:set>
                                      <p:cBhvr>
                                        <p:cTn id="6" dur="1000" fill="hold">
                                          <p:stCondLst>
                                            <p:cond delay="0"/>
                                          </p:stCondLst>
                                        </p:cTn>
                                        <p:tgtEl>
                                          <p:spTgt spid="8"/>
                                        </p:tgtEl>
                                        <p:attrNameLst>
                                          <p:attrName>style.visibility</p:attrName>
                                        </p:attrNameLst>
                                      </p:cBhvr>
                                      <p:to>
                                        <p:strVal val="visible"/>
                                      </p:to>
                                    </p:set>
                                    <p:animEffect transition="in" filter="box(out)">
                                      <p:cBhvr>
                                        <p:cTn id="7" dur="1000"/>
                                        <p:tgtEl>
                                          <p:spTgt spid="8"/>
                                        </p:tgtEl>
                                      </p:cBhvr>
                                    </p:animEffect>
                                  </p:childTnLst>
                                </p:cTn>
                              </p:par>
                            </p:childTnLst>
                          </p:cTn>
                        </p:par>
                        <p:par>
                          <p:cTn id="8" fill="hold">
                            <p:stCondLst>
                              <p:cond delay="1000"/>
                            </p:stCondLst>
                            <p:childTnLst>
                              <p:par>
                                <p:cTn id="9" presetID="14" presetClass="entr" presetSubtype="10"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randombar(horizontal)">
                                      <p:cBhvr>
                                        <p:cTn id="11" dur="500"/>
                                        <p:tgtEl>
                                          <p:spTgt spid="6">
                                            <p:txEl>
                                              <p:pRg st="0" end="0"/>
                                            </p:txEl>
                                          </p:spTgt>
                                        </p:tgtEl>
                                      </p:cBhvr>
                                    </p:animEffect>
                                  </p:childTnLst>
                                </p:cTn>
                              </p:par>
                              <p:par>
                                <p:cTn id="12" presetID="14" presetClass="entr" presetSubtype="1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randombar(horizontal)">
                                      <p:cBhvr>
                                        <p:cTn id="14" dur="500"/>
                                        <p:tgtEl>
                                          <p:spTgt spid="2"/>
                                        </p:tgtEl>
                                      </p:cBhvr>
                                    </p:animEffect>
                                  </p:childTnLst>
                                </p:cTn>
                              </p:par>
                            </p:childTnLst>
                          </p:cTn>
                        </p:par>
                        <p:par>
                          <p:cTn id="15" fill="hold">
                            <p:stCondLst>
                              <p:cond delay="1500"/>
                            </p:stCondLst>
                            <p:childTnLst>
                              <p:par>
                                <p:cTn id="16" presetID="14" presetClass="entr" presetSubtype="10" fill="hold" grpId="0"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randombar(horizontal)">
                                      <p:cBhvr>
                                        <p:cTn id="18" dur="500"/>
                                        <p:tgtEl>
                                          <p:spTgt spid="20"/>
                                        </p:tgtEl>
                                      </p:cBhvr>
                                    </p:animEffect>
                                  </p:childTnLst>
                                </p:cTn>
                              </p:par>
                              <p:par>
                                <p:cTn id="19" presetID="14" presetClass="entr" presetSubtype="1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randombar(horizontal)">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2715" y="1517015"/>
            <a:ext cx="11624945" cy="3823970"/>
          </a:xfrm>
        </p:spPr>
        <p:txBody>
          <a:bodyPr>
            <a:noAutofit/>
          </a:bodyPr>
          <a:lstStyle/>
          <a:p>
            <a:r>
              <a:rPr lang="en-US" sz="4000" b="1">
                <a:solidFill>
                  <a:srgbClr val="FF0000"/>
                </a:solidFill>
                <a:effectLst>
                  <a:outerShdw blurRad="38100" dist="25400" dir="5400000" algn="ctr" rotWithShape="0">
                    <a:srgbClr val="6E747A">
                      <a:alpha val="43000"/>
                    </a:srgbClr>
                  </a:outerShdw>
                </a:effectLst>
                <a:latin typeface="Gabriola" panose="04040605051002020D02" charset="0"/>
                <a:cs typeface="Gabriola" panose="04040605051002020D02" charset="0"/>
              </a:rPr>
              <a:t>Presented by:</a:t>
            </a:r>
            <a:br>
              <a:rPr lang="en-US" sz="4000" b="1">
                <a:solidFill>
                  <a:srgbClr val="FF0000"/>
                </a:solidFill>
                <a:effectLst>
                  <a:outerShdw blurRad="38100" dist="25400" dir="5400000" algn="ctr" rotWithShape="0">
                    <a:srgbClr val="6E747A">
                      <a:alpha val="43000"/>
                    </a:srgbClr>
                  </a:outerShdw>
                </a:effectLst>
                <a:latin typeface="Gabriola" panose="04040605051002020D02" charset="0"/>
                <a:cs typeface="Gabriola" panose="04040605051002020D02" charset="0"/>
              </a:rPr>
            </a:br>
            <a:r>
              <a:rPr lang="en-US" sz="2800" b="1">
                <a:solidFill>
                  <a:schemeClr val="accent4"/>
                </a:solidFill>
                <a:effectLst>
                  <a:outerShdw blurRad="38100" dist="38100" dir="2700000" algn="tl">
                    <a:srgbClr val="000000">
                      <a:alpha val="43137"/>
                    </a:srgbClr>
                  </a:outerShdw>
                </a:effectLst>
                <a:latin typeface="Gabriola" panose="04040605051002020D02" charset="0"/>
                <a:cs typeface="Gabriola" panose="04040605051002020D02" charset="0"/>
              </a:rPr>
              <a:t>  </a:t>
            </a:r>
            <a:r>
              <a:rPr lang="en-US" sz="2800" b="1">
                <a:solidFill>
                  <a:schemeClr val="accent4"/>
                </a:solidFill>
                <a:effectLst>
                  <a:outerShdw blurRad="38100" dist="38100" dir="2700000" algn="tl">
                    <a:srgbClr val="000000">
                      <a:alpha val="43137"/>
                    </a:srgbClr>
                  </a:outerShdw>
                </a:effectLst>
                <a:latin typeface="Calibri" panose="020F0502020204030204" charset="0"/>
                <a:ea typeface="Malgun Gothic" panose="020B0503020000020004" charset="-127"/>
                <a:cs typeface="Calibri" panose="020F0502020204030204" charset="0"/>
              </a:rPr>
              <a:t>1.</a:t>
            </a:r>
            <a:r>
              <a:rPr lang="en-US" sz="3200" b="1">
                <a:solidFill>
                  <a:schemeClr val="accent4"/>
                </a:solidFill>
                <a:effectLst>
                  <a:outerShdw blurRad="38100" dist="38100" dir="2700000" algn="tl">
                    <a:srgbClr val="000000">
                      <a:alpha val="43137"/>
                    </a:srgbClr>
                  </a:outerShdw>
                </a:effectLst>
                <a:latin typeface="Gabriola" panose="04040605051002020D02" charset="0"/>
                <a:ea typeface="Malgun Gothic" panose="020B0503020000020004" charset="-127"/>
                <a:cs typeface="Gabriola" panose="04040605051002020D02" charset="0"/>
              </a:rPr>
              <a:t>Divya</a:t>
            </a:r>
            <a:br>
              <a:rPr lang="en-US" sz="3200" b="1">
                <a:solidFill>
                  <a:schemeClr val="accent4"/>
                </a:solidFill>
                <a:effectLst>
                  <a:outerShdw blurRad="38100" dist="38100" dir="2700000" algn="tl">
                    <a:srgbClr val="000000">
                      <a:alpha val="43137"/>
                    </a:srgbClr>
                  </a:outerShdw>
                </a:effectLst>
                <a:latin typeface="Gabriola" panose="04040605051002020D02" charset="0"/>
                <a:ea typeface="Malgun Gothic" panose="020B0503020000020004" charset="-127"/>
                <a:cs typeface="Gabriola" panose="04040605051002020D02" charset="0"/>
              </a:rPr>
            </a:br>
            <a:r>
              <a:rPr lang="en-US" sz="3200" b="1">
                <a:solidFill>
                  <a:schemeClr val="accent4"/>
                </a:solidFill>
                <a:effectLst>
                  <a:outerShdw blurRad="38100" dist="38100" dir="2700000" algn="tl">
                    <a:srgbClr val="000000">
                      <a:alpha val="43137"/>
                    </a:srgbClr>
                  </a:outerShdw>
                </a:effectLst>
                <a:latin typeface="Gabriola" panose="04040605051002020D02" charset="0"/>
                <a:ea typeface="Malgun Gothic" panose="020B0503020000020004" charset="-127"/>
                <a:cs typeface="Gabriola" panose="04040605051002020D02" charset="0"/>
              </a:rPr>
              <a:t>  </a:t>
            </a:r>
            <a:r>
              <a:rPr lang="en-US" sz="2800" b="1">
                <a:solidFill>
                  <a:schemeClr val="accent4"/>
                </a:solidFill>
                <a:effectLst>
                  <a:outerShdw blurRad="38100" dist="38100" dir="2700000" algn="tl">
                    <a:srgbClr val="000000">
                      <a:alpha val="43137"/>
                    </a:srgbClr>
                  </a:outerShdw>
                </a:effectLst>
                <a:latin typeface="Calibri" panose="020F0502020204030204" charset="0"/>
                <a:ea typeface="Malgun Gothic" panose="020B0503020000020004" charset="-127"/>
                <a:cs typeface="Calibri" panose="020F0502020204030204" charset="0"/>
              </a:rPr>
              <a:t>2</a:t>
            </a:r>
            <a:r>
              <a:rPr lang="en-US" sz="3200" b="1">
                <a:solidFill>
                  <a:schemeClr val="accent4"/>
                </a:solidFill>
                <a:effectLst>
                  <a:outerShdw blurRad="38100" dist="38100" dir="2700000" algn="tl">
                    <a:srgbClr val="000000">
                      <a:alpha val="43137"/>
                    </a:srgbClr>
                  </a:outerShdw>
                </a:effectLst>
                <a:latin typeface="Gabriola" panose="04040605051002020D02" charset="0"/>
                <a:ea typeface="Malgun Gothic" panose="020B0503020000020004" charset="-127"/>
                <a:cs typeface="Gabriola" panose="04040605051002020D02" charset="0"/>
              </a:rPr>
              <a:t>.Rohit</a:t>
            </a:r>
            <a:br>
              <a:rPr lang="en-US" sz="3200" b="1">
                <a:solidFill>
                  <a:schemeClr val="accent4"/>
                </a:solidFill>
                <a:effectLst>
                  <a:outerShdw blurRad="38100" dist="38100" dir="2700000" algn="tl">
                    <a:srgbClr val="000000">
                      <a:alpha val="43137"/>
                    </a:srgbClr>
                  </a:outerShdw>
                </a:effectLst>
                <a:latin typeface="Gabriola" panose="04040605051002020D02" charset="0"/>
                <a:ea typeface="Malgun Gothic" panose="020B0503020000020004" charset="-127"/>
                <a:cs typeface="Gabriola" panose="04040605051002020D02" charset="0"/>
              </a:rPr>
            </a:br>
            <a:r>
              <a:rPr lang="en-US" sz="3200" b="1">
                <a:solidFill>
                  <a:schemeClr val="accent4"/>
                </a:solidFill>
                <a:effectLst>
                  <a:outerShdw blurRad="38100" dist="38100" dir="2700000" algn="tl">
                    <a:srgbClr val="000000">
                      <a:alpha val="43137"/>
                    </a:srgbClr>
                  </a:outerShdw>
                </a:effectLst>
                <a:latin typeface="Gabriola" panose="04040605051002020D02" charset="0"/>
                <a:ea typeface="Malgun Gothic" panose="020B0503020000020004" charset="-127"/>
                <a:cs typeface="Gabriola" panose="04040605051002020D02" charset="0"/>
              </a:rPr>
              <a:t>  </a:t>
            </a:r>
            <a:r>
              <a:rPr lang="en-US" sz="2800" b="1">
                <a:solidFill>
                  <a:schemeClr val="accent4"/>
                </a:solidFill>
                <a:effectLst>
                  <a:outerShdw blurRad="38100" dist="38100" dir="2700000" algn="tl">
                    <a:srgbClr val="000000">
                      <a:alpha val="43137"/>
                    </a:srgbClr>
                  </a:outerShdw>
                </a:effectLst>
                <a:latin typeface="Calibri" panose="020F0502020204030204" charset="0"/>
                <a:ea typeface="Malgun Gothic" panose="020B0503020000020004" charset="-127"/>
                <a:cs typeface="Calibri" panose="020F0502020204030204" charset="0"/>
              </a:rPr>
              <a:t>3</a:t>
            </a:r>
            <a:r>
              <a:rPr lang="en-US" sz="3200" b="1">
                <a:solidFill>
                  <a:schemeClr val="accent4"/>
                </a:solidFill>
                <a:effectLst>
                  <a:outerShdw blurRad="38100" dist="38100" dir="2700000" algn="tl">
                    <a:srgbClr val="000000">
                      <a:alpha val="43137"/>
                    </a:srgbClr>
                  </a:outerShdw>
                </a:effectLst>
                <a:latin typeface="Gabriola" panose="04040605051002020D02" charset="0"/>
                <a:ea typeface="Malgun Gothic" panose="020B0503020000020004" charset="-127"/>
                <a:cs typeface="Gabriola" panose="04040605051002020D02" charset="0"/>
              </a:rPr>
              <a:t>.Jhansi</a:t>
            </a:r>
            <a:br>
              <a:rPr lang="en-US" sz="3200" b="1">
                <a:solidFill>
                  <a:schemeClr val="accent4"/>
                </a:solidFill>
                <a:effectLst>
                  <a:outerShdw blurRad="38100" dist="38100" dir="2700000" algn="tl">
                    <a:srgbClr val="000000">
                      <a:alpha val="43137"/>
                    </a:srgbClr>
                  </a:outerShdw>
                </a:effectLst>
                <a:latin typeface="Gabriola" panose="04040605051002020D02" charset="0"/>
                <a:ea typeface="Malgun Gothic" panose="020B0503020000020004" charset="-127"/>
                <a:cs typeface="Gabriola" panose="04040605051002020D02" charset="0"/>
              </a:rPr>
            </a:br>
            <a:r>
              <a:rPr lang="en-US" sz="3200" b="1">
                <a:solidFill>
                  <a:schemeClr val="accent4"/>
                </a:solidFill>
                <a:effectLst>
                  <a:outerShdw blurRad="38100" dist="38100" dir="2700000" algn="tl">
                    <a:srgbClr val="000000">
                      <a:alpha val="43137"/>
                    </a:srgbClr>
                  </a:outerShdw>
                </a:effectLst>
                <a:latin typeface="Gabriola" panose="04040605051002020D02" charset="0"/>
                <a:ea typeface="Malgun Gothic" panose="020B0503020000020004" charset="-127"/>
                <a:cs typeface="Gabriola" panose="04040605051002020D02" charset="0"/>
              </a:rPr>
              <a:t>  </a:t>
            </a:r>
            <a:r>
              <a:rPr lang="en-US" sz="2800" b="1">
                <a:solidFill>
                  <a:schemeClr val="accent4"/>
                </a:solidFill>
                <a:effectLst>
                  <a:outerShdw blurRad="38100" dist="38100" dir="2700000" algn="tl">
                    <a:srgbClr val="000000">
                      <a:alpha val="43137"/>
                    </a:srgbClr>
                  </a:outerShdw>
                </a:effectLst>
                <a:latin typeface="Calibri" panose="020F0502020204030204" charset="0"/>
                <a:ea typeface="Malgun Gothic" panose="020B0503020000020004" charset="-127"/>
                <a:cs typeface="Calibri" panose="020F0502020204030204" charset="0"/>
              </a:rPr>
              <a:t>4</a:t>
            </a:r>
            <a:r>
              <a:rPr lang="en-US" sz="3200" b="1">
                <a:solidFill>
                  <a:schemeClr val="accent4"/>
                </a:solidFill>
                <a:effectLst>
                  <a:outerShdw blurRad="38100" dist="38100" dir="2700000" algn="tl">
                    <a:srgbClr val="000000">
                      <a:alpha val="43137"/>
                    </a:srgbClr>
                  </a:outerShdw>
                </a:effectLst>
                <a:latin typeface="Gabriola" panose="04040605051002020D02" charset="0"/>
                <a:ea typeface="Malgun Gothic" panose="020B0503020000020004" charset="-127"/>
                <a:cs typeface="Gabriola" panose="04040605051002020D02" charset="0"/>
              </a:rPr>
              <a:t>.Uma Prasanna</a:t>
            </a:r>
            <a:br>
              <a:rPr lang="en-US" sz="3200" b="1">
                <a:solidFill>
                  <a:schemeClr val="accent4"/>
                </a:solidFill>
                <a:effectLst>
                  <a:outerShdw blurRad="38100" dist="38100" dir="2700000" algn="tl">
                    <a:srgbClr val="000000">
                      <a:alpha val="43137"/>
                    </a:srgbClr>
                  </a:outerShdw>
                </a:effectLst>
                <a:latin typeface="Gabriola" panose="04040605051002020D02" charset="0"/>
                <a:ea typeface="Malgun Gothic" panose="020B0503020000020004" charset="-127"/>
                <a:cs typeface="Gabriola" panose="04040605051002020D02" charset="0"/>
              </a:rPr>
            </a:br>
            <a:r>
              <a:rPr lang="en-US" sz="3200" b="1">
                <a:solidFill>
                  <a:schemeClr val="accent4"/>
                </a:solidFill>
                <a:effectLst>
                  <a:outerShdw blurRad="38100" dist="38100" dir="2700000" algn="tl">
                    <a:srgbClr val="000000">
                      <a:alpha val="43137"/>
                    </a:srgbClr>
                  </a:outerShdw>
                </a:effectLst>
                <a:latin typeface="Gabriola" panose="04040605051002020D02" charset="0"/>
                <a:ea typeface="Malgun Gothic" panose="020B0503020000020004" charset="-127"/>
                <a:cs typeface="Gabriola" panose="04040605051002020D02" charset="0"/>
              </a:rPr>
              <a:t>  </a:t>
            </a:r>
            <a:r>
              <a:rPr lang="en-US" sz="2800" b="1">
                <a:solidFill>
                  <a:schemeClr val="accent4"/>
                </a:solidFill>
                <a:effectLst>
                  <a:outerShdw blurRad="38100" dist="38100" dir="2700000" algn="tl">
                    <a:srgbClr val="000000">
                      <a:alpha val="43137"/>
                    </a:srgbClr>
                  </a:outerShdw>
                </a:effectLst>
                <a:latin typeface="Calibri" panose="020F0502020204030204" charset="0"/>
                <a:ea typeface="Malgun Gothic" panose="020B0503020000020004" charset="-127"/>
                <a:cs typeface="Calibri" panose="020F0502020204030204" charset="0"/>
              </a:rPr>
              <a:t>5</a:t>
            </a:r>
            <a:r>
              <a:rPr lang="en-US" sz="3200" b="1">
                <a:solidFill>
                  <a:schemeClr val="accent4"/>
                </a:solidFill>
                <a:effectLst>
                  <a:outerShdw blurRad="38100" dist="38100" dir="2700000" algn="tl">
                    <a:srgbClr val="000000">
                      <a:alpha val="43137"/>
                    </a:srgbClr>
                  </a:outerShdw>
                </a:effectLst>
                <a:latin typeface="Gabriola" panose="04040605051002020D02" charset="0"/>
                <a:ea typeface="Malgun Gothic" panose="020B0503020000020004" charset="-127"/>
                <a:cs typeface="Gabriola" panose="04040605051002020D02" charset="0"/>
              </a:rPr>
              <a:t>.Ganesh</a:t>
            </a:r>
            <a:br>
              <a:rPr lang="en-US" sz="3200" b="1">
                <a:solidFill>
                  <a:schemeClr val="accent4"/>
                </a:solidFill>
                <a:effectLst>
                  <a:outerShdw blurRad="38100" dist="38100" dir="2700000" algn="tl">
                    <a:srgbClr val="000000">
                      <a:alpha val="43137"/>
                    </a:srgbClr>
                  </a:outerShdw>
                </a:effectLst>
                <a:latin typeface="Gabriola" panose="04040605051002020D02" charset="0"/>
                <a:ea typeface="Malgun Gothic" panose="020B0503020000020004" charset="-127"/>
                <a:cs typeface="Gabriola" panose="04040605051002020D02" charset="0"/>
              </a:rPr>
            </a:br>
            <a:r>
              <a:rPr lang="en-US" sz="3200" b="1">
                <a:solidFill>
                  <a:schemeClr val="accent4"/>
                </a:solidFill>
                <a:effectLst>
                  <a:outerShdw blurRad="38100" dist="38100" dir="2700000" algn="tl">
                    <a:srgbClr val="000000">
                      <a:alpha val="43137"/>
                    </a:srgbClr>
                  </a:outerShdw>
                </a:effectLst>
                <a:latin typeface="Gabriola" panose="04040605051002020D02" charset="0"/>
                <a:ea typeface="Malgun Gothic" panose="020B0503020000020004" charset="-127"/>
                <a:cs typeface="Gabriola" panose="04040605051002020D02" charset="0"/>
              </a:rPr>
              <a:t>  </a:t>
            </a:r>
            <a:r>
              <a:rPr lang="en-US" sz="2800" b="1">
                <a:solidFill>
                  <a:schemeClr val="accent4"/>
                </a:solidFill>
                <a:effectLst>
                  <a:outerShdw blurRad="38100" dist="38100" dir="2700000" algn="tl">
                    <a:srgbClr val="000000">
                      <a:alpha val="43137"/>
                    </a:srgbClr>
                  </a:outerShdw>
                </a:effectLst>
                <a:latin typeface="Calibri" panose="020F0502020204030204" charset="0"/>
                <a:ea typeface="Malgun Gothic" panose="020B0503020000020004" charset="-127"/>
                <a:cs typeface="Calibri" panose="020F0502020204030204" charset="0"/>
              </a:rPr>
              <a:t>6</a:t>
            </a:r>
            <a:r>
              <a:rPr lang="en-US" sz="3200" b="1">
                <a:solidFill>
                  <a:schemeClr val="accent4"/>
                </a:solidFill>
                <a:effectLst>
                  <a:outerShdw blurRad="38100" dist="38100" dir="2700000" algn="tl">
                    <a:srgbClr val="000000">
                      <a:alpha val="43137"/>
                    </a:srgbClr>
                  </a:outerShdw>
                </a:effectLst>
                <a:latin typeface="Gabriola" panose="04040605051002020D02" charset="0"/>
                <a:ea typeface="Malgun Gothic" panose="020B0503020000020004" charset="-127"/>
                <a:cs typeface="Gabriola" panose="04040605051002020D02" charset="0"/>
              </a:rPr>
              <a:t>.Sanjay</a:t>
            </a:r>
            <a:br>
              <a:rPr lang="en-US" sz="3200" b="1">
                <a:solidFill>
                  <a:schemeClr val="accent4"/>
                </a:solidFill>
                <a:effectLst>
                  <a:outerShdw blurRad="38100" dist="38100" dir="2700000" algn="tl">
                    <a:srgbClr val="000000">
                      <a:alpha val="43137"/>
                    </a:srgbClr>
                  </a:outerShdw>
                </a:effectLst>
                <a:latin typeface="Gabriola" panose="04040605051002020D02" charset="0"/>
                <a:ea typeface="Malgun Gothic" panose="020B0503020000020004" charset="-127"/>
                <a:cs typeface="Gabriola" panose="04040605051002020D02" charset="0"/>
              </a:rPr>
            </a:br>
            <a:r>
              <a:rPr lang="en-US" sz="3200" b="1">
                <a:solidFill>
                  <a:schemeClr val="accent4"/>
                </a:solidFill>
                <a:effectLst>
                  <a:outerShdw blurRad="38100" dist="38100" dir="2700000" algn="tl">
                    <a:srgbClr val="000000">
                      <a:alpha val="43137"/>
                    </a:srgbClr>
                  </a:outerShdw>
                </a:effectLst>
                <a:latin typeface="Gabriola" panose="04040605051002020D02" charset="0"/>
                <a:ea typeface="Malgun Gothic" panose="020B0503020000020004" charset="-127"/>
                <a:cs typeface="Gabriola" panose="04040605051002020D02" charset="0"/>
              </a:rPr>
              <a:t>  </a:t>
            </a:r>
            <a:r>
              <a:rPr lang="en-US" sz="2800" b="1">
                <a:solidFill>
                  <a:schemeClr val="accent4"/>
                </a:solidFill>
                <a:effectLst>
                  <a:outerShdw blurRad="38100" dist="38100" dir="2700000" algn="tl">
                    <a:srgbClr val="000000">
                      <a:alpha val="43137"/>
                    </a:srgbClr>
                  </a:outerShdw>
                </a:effectLst>
                <a:latin typeface="Calibri" panose="020F0502020204030204" charset="0"/>
                <a:ea typeface="Malgun Gothic" panose="020B0503020000020004" charset="-127"/>
                <a:cs typeface="Calibri" panose="020F0502020204030204" charset="0"/>
              </a:rPr>
              <a:t>7</a:t>
            </a:r>
            <a:r>
              <a:rPr lang="en-US" sz="3200" b="1">
                <a:solidFill>
                  <a:schemeClr val="accent4"/>
                </a:solidFill>
                <a:effectLst>
                  <a:outerShdw blurRad="38100" dist="38100" dir="2700000" algn="tl">
                    <a:srgbClr val="000000">
                      <a:alpha val="43137"/>
                    </a:srgbClr>
                  </a:outerShdw>
                </a:effectLst>
                <a:latin typeface="Gabriola" panose="04040605051002020D02" charset="0"/>
                <a:ea typeface="Malgun Gothic" panose="020B0503020000020004" charset="-127"/>
                <a:cs typeface="Gabriola" panose="04040605051002020D02" charset="0"/>
              </a:rPr>
              <a:t>.Siva Shankar</a:t>
            </a:r>
            <a:br>
              <a:rPr lang="en-US" sz="3200" b="1">
                <a:solidFill>
                  <a:schemeClr val="accent4"/>
                </a:solidFill>
                <a:effectLst>
                  <a:outerShdw blurRad="38100" dist="38100" dir="2700000" algn="tl">
                    <a:srgbClr val="000000">
                      <a:alpha val="43137"/>
                    </a:srgbClr>
                  </a:outerShdw>
                </a:effectLst>
                <a:latin typeface="Gabriola" panose="04040605051002020D02" charset="0"/>
                <a:ea typeface="Malgun Gothic" panose="020B0503020000020004" charset="-127"/>
                <a:cs typeface="Gabriola" panose="04040605051002020D02" charset="0"/>
              </a:rPr>
            </a:br>
            <a:r>
              <a:rPr lang="en-US" sz="3200" b="1">
                <a:solidFill>
                  <a:schemeClr val="accent4"/>
                </a:solidFill>
                <a:effectLst>
                  <a:outerShdw blurRad="38100" dist="38100" dir="2700000" algn="tl">
                    <a:srgbClr val="000000">
                      <a:alpha val="43137"/>
                    </a:srgbClr>
                  </a:outerShdw>
                </a:effectLst>
                <a:latin typeface="Gabriola" panose="04040605051002020D02" charset="0"/>
                <a:ea typeface="Malgun Gothic" panose="020B0503020000020004" charset="-127"/>
                <a:cs typeface="Gabriola" panose="04040605051002020D02" charset="0"/>
              </a:rPr>
              <a:t>  </a:t>
            </a:r>
            <a:r>
              <a:rPr lang="en-US" sz="2800" b="1">
                <a:solidFill>
                  <a:schemeClr val="accent4"/>
                </a:solidFill>
                <a:effectLst>
                  <a:outerShdw blurRad="38100" dist="38100" dir="2700000" algn="tl">
                    <a:srgbClr val="000000">
                      <a:alpha val="43137"/>
                    </a:srgbClr>
                  </a:outerShdw>
                </a:effectLst>
                <a:latin typeface="Calibri" panose="020F0502020204030204" charset="0"/>
                <a:ea typeface="Malgun Gothic" panose="020B0503020000020004" charset="-127"/>
                <a:cs typeface="Calibri" panose="020F0502020204030204" charset="0"/>
              </a:rPr>
              <a:t>8</a:t>
            </a:r>
            <a:r>
              <a:rPr lang="en-US" sz="3200" b="1">
                <a:solidFill>
                  <a:schemeClr val="accent4"/>
                </a:solidFill>
                <a:effectLst>
                  <a:outerShdw blurRad="38100" dist="38100" dir="2700000" algn="tl">
                    <a:srgbClr val="000000">
                      <a:alpha val="43137"/>
                    </a:srgbClr>
                  </a:outerShdw>
                </a:effectLst>
                <a:latin typeface="Gabriola" panose="04040605051002020D02" charset="0"/>
                <a:ea typeface="Malgun Gothic" panose="020B0503020000020004" charset="-127"/>
                <a:cs typeface="Gabriola" panose="04040605051002020D02" charset="0"/>
              </a:rPr>
              <a:t>.Naga Lakshmi</a:t>
            </a:r>
            <a:br>
              <a:rPr lang="en-US" sz="3200" b="1">
                <a:solidFill>
                  <a:schemeClr val="accent4"/>
                </a:solidFill>
                <a:effectLst>
                  <a:outerShdw blurRad="38100" dist="38100" dir="2700000" algn="tl">
                    <a:srgbClr val="000000">
                      <a:alpha val="43137"/>
                    </a:srgbClr>
                  </a:outerShdw>
                </a:effectLst>
                <a:latin typeface="Gabriola" panose="04040605051002020D02" charset="0"/>
                <a:ea typeface="Malgun Gothic" panose="020B0503020000020004" charset="-127"/>
                <a:cs typeface="Gabriola" panose="04040605051002020D02" charset="0"/>
              </a:rPr>
            </a:br>
            <a:r>
              <a:rPr lang="en-US" sz="3200" b="1">
                <a:solidFill>
                  <a:schemeClr val="accent4"/>
                </a:solidFill>
                <a:effectLst>
                  <a:outerShdw blurRad="38100" dist="38100" dir="2700000" algn="tl">
                    <a:srgbClr val="000000">
                      <a:alpha val="43137"/>
                    </a:srgbClr>
                  </a:outerShdw>
                </a:effectLst>
                <a:latin typeface="Gabriola" panose="04040605051002020D02" charset="0"/>
                <a:ea typeface="Malgun Gothic" panose="020B0503020000020004" charset="-127"/>
                <a:cs typeface="Gabriola" panose="04040605051002020D02" charset="0"/>
              </a:rPr>
              <a:t>  </a:t>
            </a:r>
            <a:r>
              <a:rPr lang="en-US" sz="2800" b="1">
                <a:solidFill>
                  <a:schemeClr val="accent4"/>
                </a:solidFill>
                <a:effectLst>
                  <a:outerShdw blurRad="38100" dist="38100" dir="2700000" algn="tl">
                    <a:srgbClr val="000000">
                      <a:alpha val="43137"/>
                    </a:srgbClr>
                  </a:outerShdw>
                </a:effectLst>
                <a:latin typeface="Calibri" panose="020F0502020204030204" charset="0"/>
                <a:ea typeface="Malgun Gothic" panose="020B0503020000020004" charset="-127"/>
                <a:cs typeface="Calibri" panose="020F0502020204030204" charset="0"/>
              </a:rPr>
              <a:t>9</a:t>
            </a:r>
            <a:r>
              <a:rPr lang="en-US" sz="3200" b="1">
                <a:solidFill>
                  <a:schemeClr val="accent4"/>
                </a:solidFill>
                <a:effectLst>
                  <a:outerShdw blurRad="38100" dist="38100" dir="2700000" algn="tl">
                    <a:srgbClr val="000000">
                      <a:alpha val="43137"/>
                    </a:srgbClr>
                  </a:outerShdw>
                </a:effectLst>
                <a:latin typeface="Gabriola" panose="04040605051002020D02" charset="0"/>
                <a:ea typeface="Malgun Gothic" panose="020B0503020000020004" charset="-127"/>
                <a:cs typeface="Gabriola" panose="04040605051002020D02" charset="0"/>
              </a:rPr>
              <a:t>.Devika</a:t>
            </a:r>
            <a:br>
              <a:rPr lang="en-US" sz="3200" b="1">
                <a:solidFill>
                  <a:schemeClr val="accent4"/>
                </a:solidFill>
                <a:effectLst>
                  <a:outerShdw blurRad="38100" dist="38100" dir="2700000" algn="tl">
                    <a:srgbClr val="000000">
                      <a:alpha val="43137"/>
                    </a:srgbClr>
                  </a:outerShdw>
                </a:effectLst>
                <a:latin typeface="Gabriola" panose="04040605051002020D02" charset="0"/>
                <a:ea typeface="Malgun Gothic" panose="020B0503020000020004" charset="-127"/>
                <a:cs typeface="Gabriola" panose="04040605051002020D02" charset="0"/>
              </a:rPr>
            </a:br>
            <a:r>
              <a:rPr lang="en-US" sz="2800" b="1">
                <a:solidFill>
                  <a:schemeClr val="accent4"/>
                </a:solidFill>
                <a:effectLst>
                  <a:outerShdw blurRad="38100" dist="38100" dir="2700000" algn="tl">
                    <a:srgbClr val="000000">
                      <a:alpha val="43137"/>
                    </a:srgbClr>
                  </a:outerShdw>
                </a:effectLst>
                <a:latin typeface="Calibri" panose="020F0502020204030204" charset="0"/>
                <a:ea typeface="Malgun Gothic" panose="020B0503020000020004" charset="-127"/>
                <a:cs typeface="Calibri" panose="020F0502020204030204" charset="0"/>
              </a:rPr>
              <a:t>10</a:t>
            </a:r>
            <a:r>
              <a:rPr lang="en-US" sz="3200" b="1">
                <a:solidFill>
                  <a:schemeClr val="accent4"/>
                </a:solidFill>
                <a:effectLst>
                  <a:outerShdw blurRad="38100" dist="38100" dir="2700000" algn="tl">
                    <a:srgbClr val="000000">
                      <a:alpha val="43137"/>
                    </a:srgbClr>
                  </a:outerShdw>
                </a:effectLst>
                <a:latin typeface="Gabriola" panose="04040605051002020D02" charset="0"/>
                <a:ea typeface="Malgun Gothic" panose="020B0503020000020004" charset="-127"/>
                <a:cs typeface="Gabriola" panose="04040605051002020D02" charset="0"/>
              </a:rPr>
              <a:t>.Renu Sri</a:t>
            </a:r>
            <a:r>
              <a:rPr lang="en-IN" altLang="en-US" sz="3200" b="1">
                <a:solidFill>
                  <a:schemeClr val="accent4"/>
                </a:solidFill>
                <a:effectLst>
                  <a:outerShdw blurRad="38100" dist="38100" dir="2700000" algn="tl">
                    <a:srgbClr val="000000">
                      <a:alpha val="43137"/>
                    </a:srgbClr>
                  </a:outerShdw>
                </a:effectLst>
                <a:latin typeface="Gabriola" panose="04040605051002020D02" charset="0"/>
                <a:ea typeface="Malgun Gothic" panose="020B0503020000020004" charset="-127"/>
                <a:cs typeface="Gabriola" panose="04040605051002020D02" charset="0"/>
              </a:rPr>
              <a:t>                 </a:t>
            </a:r>
            <a:r>
              <a:rPr lang="en-IN" altLang="en-US" sz="3200" b="1">
                <a:solidFill>
                  <a:schemeClr val="accent4"/>
                </a:solidFill>
                <a:effectLst>
                  <a:glow rad="127000">
                    <a:schemeClr val="tx1"/>
                  </a:glow>
                  <a:outerShdw blurRad="38100" dist="38100" dir="2700000" algn="tl">
                    <a:srgbClr val="000000">
                      <a:alpha val="43137"/>
                    </a:srgbClr>
                  </a:outerShdw>
                </a:effectLst>
                <a:latin typeface="Gabriola" panose="04040605051002020D02" charset="0"/>
                <a:ea typeface="Malgun Gothic" panose="020B0503020000020004" charset="-127"/>
                <a:cs typeface="Gabriola" panose="04040605051002020D02" charset="0"/>
              </a:rPr>
              <a:t>“My advice to other disabled people would be,concentrate on things    </a:t>
            </a:r>
            <a:br>
              <a:rPr lang="en-IN" altLang="en-US" sz="3200" b="1">
                <a:solidFill>
                  <a:schemeClr val="accent4"/>
                </a:solidFill>
                <a:effectLst>
                  <a:glow rad="127000">
                    <a:schemeClr val="tx1"/>
                  </a:glow>
                  <a:outerShdw blurRad="38100" dist="38100" dir="2700000" algn="tl">
                    <a:srgbClr val="000000">
                      <a:alpha val="43137"/>
                    </a:srgbClr>
                  </a:outerShdw>
                </a:effectLst>
                <a:latin typeface="Gabriola" panose="04040605051002020D02" charset="0"/>
                <a:ea typeface="Malgun Gothic" panose="020B0503020000020004" charset="-127"/>
                <a:cs typeface="Gabriola" panose="04040605051002020D02" charset="0"/>
              </a:rPr>
            </a:br>
            <a:r>
              <a:rPr lang="en-IN" altLang="en-US" sz="3200" b="1">
                <a:solidFill>
                  <a:schemeClr val="accent4"/>
                </a:solidFill>
                <a:effectLst>
                  <a:glow rad="127000">
                    <a:schemeClr val="tx1"/>
                  </a:glow>
                  <a:outerShdw blurRad="38100" dist="38100" dir="2700000" algn="tl">
                    <a:srgbClr val="000000">
                      <a:alpha val="43137"/>
                    </a:srgbClr>
                  </a:outerShdw>
                </a:effectLst>
                <a:latin typeface="Gabriola" panose="04040605051002020D02" charset="0"/>
                <a:ea typeface="Malgun Gothic" panose="020B0503020000020004" charset="-127"/>
                <a:cs typeface="Gabriola" panose="04040605051002020D02" charset="0"/>
              </a:rPr>
              <a:t>                                     your disability dosen’t  prevent you doing well,and don’t regret the </a:t>
            </a:r>
            <a:br>
              <a:rPr lang="en-IN" altLang="en-US" sz="3200" b="1">
                <a:solidFill>
                  <a:schemeClr val="accent4"/>
                </a:solidFill>
                <a:effectLst>
                  <a:glow rad="127000">
                    <a:schemeClr val="tx1"/>
                  </a:glow>
                  <a:outerShdw blurRad="38100" dist="38100" dir="2700000" algn="tl">
                    <a:srgbClr val="000000">
                      <a:alpha val="43137"/>
                    </a:srgbClr>
                  </a:outerShdw>
                </a:effectLst>
                <a:latin typeface="Gabriola" panose="04040605051002020D02" charset="0"/>
                <a:ea typeface="Malgun Gothic" panose="020B0503020000020004" charset="-127"/>
                <a:cs typeface="Gabriola" panose="04040605051002020D02" charset="0"/>
              </a:rPr>
            </a:br>
            <a:r>
              <a:rPr lang="en-IN" altLang="en-US" sz="3200" b="1">
                <a:solidFill>
                  <a:schemeClr val="accent4"/>
                </a:solidFill>
                <a:effectLst>
                  <a:glow rad="127000">
                    <a:schemeClr val="tx1"/>
                  </a:glow>
                  <a:outerShdw blurRad="38100" dist="38100" dir="2700000" algn="tl">
                    <a:srgbClr val="000000">
                      <a:alpha val="43137"/>
                    </a:srgbClr>
                  </a:outerShdw>
                </a:effectLst>
                <a:latin typeface="Gabriola" panose="04040605051002020D02" charset="0"/>
                <a:ea typeface="Malgun Gothic" panose="020B0503020000020004" charset="-127"/>
                <a:cs typeface="Gabriola" panose="04040605051002020D02" charset="0"/>
              </a:rPr>
              <a:t>                                 things it interferes with.Don’t be  disabled in spirit as well as  physically.”</a:t>
            </a:r>
            <a:br>
              <a:rPr lang="en-IN" altLang="en-US" sz="3200" b="1">
                <a:solidFill>
                  <a:schemeClr val="accent4"/>
                </a:solidFill>
                <a:effectLst>
                  <a:glow rad="127000">
                    <a:schemeClr val="tx1"/>
                  </a:glow>
                  <a:outerShdw blurRad="38100" dist="38100" dir="2700000" algn="tl">
                    <a:srgbClr val="000000">
                      <a:alpha val="43137"/>
                    </a:srgbClr>
                  </a:outerShdw>
                </a:effectLst>
                <a:latin typeface="Gabriola" panose="04040605051002020D02" charset="0"/>
                <a:ea typeface="Malgun Gothic" panose="020B0503020000020004" charset="-127"/>
                <a:cs typeface="Gabriola" panose="04040605051002020D02" charset="0"/>
              </a:rPr>
            </a:br>
            <a:r>
              <a:rPr lang="en-IN" altLang="en-US" sz="3200" b="1">
                <a:solidFill>
                  <a:schemeClr val="accent4"/>
                </a:solidFill>
                <a:effectLst>
                  <a:glow rad="127000">
                    <a:schemeClr val="tx1"/>
                  </a:glow>
                  <a:outerShdw blurRad="38100" dist="38100" dir="2700000" algn="tl">
                    <a:srgbClr val="000000">
                      <a:alpha val="43137"/>
                    </a:srgbClr>
                  </a:outerShdw>
                </a:effectLst>
                <a:latin typeface="Gabriola" panose="04040605051002020D02" charset="0"/>
                <a:ea typeface="Malgun Gothic" panose="020B0503020000020004" charset="-127"/>
                <a:cs typeface="Gabriola" panose="04040605051002020D02" charset="0"/>
              </a:rPr>
              <a:t>                                                                                                                              -Stephen Hawking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2000"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838200" y="948690"/>
            <a:ext cx="6108700" cy="5228590"/>
          </a:xfrm>
        </p:spPr>
        <p:txBody>
          <a:bodyPr anchor="ctr" anchorCtr="0">
            <a:normAutofit/>
          </a:bodyPr>
          <a:lstStyle/>
          <a:p>
            <a:pPr marL="0" indent="0" algn="ctr">
              <a:buNone/>
            </a:pPr>
            <a:r>
              <a:rPr lang="en-IN" altLang="en-US" sz="3600" b="1">
                <a:solidFill>
                  <a:schemeClr val="bg1"/>
                </a:solidFill>
                <a:latin typeface="Gabriola" panose="04040605051002020D02" charset="0"/>
                <a:cs typeface="Gabriola" panose="04040605051002020D02" charset="0"/>
                <a:sym typeface="+mn-ea"/>
              </a:rPr>
              <a:t>Hawking had two younger sisters, Philippa and Mary, and an adopted brother, Edward Frank David.</a:t>
            </a:r>
          </a:p>
          <a:p>
            <a:pPr marL="0" indent="0" algn="ctr">
              <a:buNone/>
            </a:pPr>
            <a:endParaRPr lang="en-IN" altLang="en-US" sz="3600" b="1">
              <a:solidFill>
                <a:schemeClr val="bg1"/>
              </a:solidFill>
              <a:latin typeface="Gabriola" panose="04040605051002020D02" charset="0"/>
              <a:cs typeface="Gabriola" panose="04040605051002020D02" charset="0"/>
              <a:sym typeface="+mn-ea"/>
            </a:endParaRPr>
          </a:p>
          <a:p>
            <a:pPr marL="0" indent="0" algn="ctr">
              <a:buNone/>
            </a:pPr>
            <a:r>
              <a:rPr lang="en-IN" altLang="en-US" sz="3600" b="1">
                <a:solidFill>
                  <a:schemeClr val="bg1"/>
                </a:solidFill>
                <a:latin typeface="Gabriola" panose="04040605051002020D02" charset="0"/>
                <a:cs typeface="Gabriola" panose="04040605051002020D02" charset="0"/>
                <a:sym typeface="+mn-ea"/>
              </a:rPr>
              <a:t> His father became head of the division of parasitology at the National Institute for Medical Research in 1950 and moved to St.Albans,Hertfordshire.</a:t>
            </a:r>
          </a:p>
        </p:txBody>
      </p:sp>
      <p:sp>
        <p:nvSpPr>
          <p:cNvPr id="7" name="Rounded Rectangle 6"/>
          <p:cNvSpPr/>
          <p:nvPr/>
        </p:nvSpPr>
        <p:spPr>
          <a:xfrm>
            <a:off x="8197215" y="1593850"/>
            <a:ext cx="3656330" cy="3438525"/>
          </a:xfrm>
          <a:prstGeom prst="roundRect">
            <a:avLst/>
          </a:prstGeom>
          <a:blipFill rotWithShape="1">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flipH="1" flipV="1">
            <a:off x="7592060" y="1162050"/>
            <a:ext cx="16510" cy="448310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afterEffect">
                                  <p:stCondLst>
                                    <p:cond delay="0"/>
                                  </p:stCondLst>
                                  <p:childTnLst>
                                    <p:set>
                                      <p:cBhvr>
                                        <p:cTn id="6" dur="1000" fill="hold">
                                          <p:stCondLst>
                                            <p:cond delay="0"/>
                                          </p:stCondLst>
                                        </p:cTn>
                                        <p:tgtEl>
                                          <p:spTgt spid="7"/>
                                        </p:tgtEl>
                                        <p:attrNameLst>
                                          <p:attrName>style.visibility</p:attrName>
                                        </p:attrNameLst>
                                      </p:cBhvr>
                                      <p:to>
                                        <p:strVal val="visible"/>
                                      </p:to>
                                    </p:set>
                                    <p:animEffect transition="in" filter="box(out)">
                                      <p:cBhvr>
                                        <p:cTn id="7" dur="1000"/>
                                        <p:tgtEl>
                                          <p:spTgt spid="7"/>
                                        </p:tgtEl>
                                      </p:cBhvr>
                                    </p:animEffect>
                                  </p:childTnLst>
                                </p:cTn>
                              </p:par>
                            </p:childTnLst>
                          </p:cTn>
                        </p:par>
                        <p:par>
                          <p:cTn id="8" fill="hold">
                            <p:stCondLst>
                              <p:cond delay="1000"/>
                            </p:stCondLst>
                            <p:childTnLst>
                              <p:par>
                                <p:cTn id="9" presetID="7" presetClass="entr" presetSubtype="4" fill="hold" nodeType="afterEffect">
                                  <p:stCondLst>
                                    <p:cond delay="0"/>
                                  </p:stCondLst>
                                  <p:childTnLst>
                                    <p:set>
                                      <p:cBhvr>
                                        <p:cTn id="10" dur="1000" fill="hold">
                                          <p:stCondLst>
                                            <p:cond delay="0"/>
                                          </p:stCondLst>
                                        </p:cTn>
                                        <p:tgtEl>
                                          <p:spTgt spid="5">
                                            <p:txEl>
                                              <p:pRg st="0" end="0"/>
                                            </p:txEl>
                                          </p:spTgt>
                                        </p:tgtEl>
                                        <p:attrNameLst>
                                          <p:attrName>style.visibility</p:attrName>
                                        </p:attrNameLst>
                                      </p:cBhvr>
                                      <p:to>
                                        <p:strVal val="visible"/>
                                      </p:to>
                                    </p:set>
                                    <p:anim calcmode="lin" valueType="num">
                                      <p:cBhvr additive="base">
                                        <p:cTn id="11"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2000"/>
                            </p:stCondLst>
                            <p:childTnLst>
                              <p:par>
                                <p:cTn id="14" presetID="7" presetClass="entr" presetSubtype="4" fill="hold" nodeType="afterEffect">
                                  <p:stCondLst>
                                    <p:cond delay="0"/>
                                  </p:stCondLst>
                                  <p:childTnLst>
                                    <p:set>
                                      <p:cBhvr>
                                        <p:cTn id="15" dur="1000" fill="hold">
                                          <p:stCondLst>
                                            <p:cond delay="0"/>
                                          </p:stCondLst>
                                        </p:cTn>
                                        <p:tgtEl>
                                          <p:spTgt spid="5">
                                            <p:txEl>
                                              <p:pRg st="2" end="2"/>
                                            </p:txEl>
                                          </p:spTgt>
                                        </p:tgtEl>
                                        <p:attrNameLst>
                                          <p:attrName>style.visibility</p:attrName>
                                        </p:attrNameLst>
                                      </p:cBhvr>
                                      <p:to>
                                        <p:strVal val="visible"/>
                                      </p:to>
                                    </p:set>
                                    <p:anim calcmode="lin" valueType="num">
                                      <p:cBhvr additive="base">
                                        <p:cTn id="16"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7" dur="10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57115" y="2486025"/>
            <a:ext cx="9321165" cy="1325880"/>
          </a:xfrm>
        </p:spPr>
        <p:txBody>
          <a:bodyPr>
            <a:noAutofit/>
            <a:scene3d>
              <a:camera prst="orthographicFront"/>
              <a:lightRig rig="soft" dir="t">
                <a:rot lat="0" lon="0" rev="15600000"/>
              </a:lightRig>
            </a:scene3d>
            <a:sp3d extrusionH="57150" prstMaterial="softEdge">
              <a:bevelT w="25400" h="38100"/>
            </a:sp3d>
          </a:bodyPr>
          <a:lstStyle/>
          <a:p>
            <a:r>
              <a:rPr lang="en-US" sz="13800" b="1">
                <a:solidFill>
                  <a:schemeClr val="accent4"/>
                </a:solidFill>
                <a:effectLst>
                  <a:outerShdw blurRad="38100" dist="38100" dir="2700000" algn="tl">
                    <a:srgbClr val="000000">
                      <a:alpha val="43137"/>
                    </a:srgbClr>
                  </a:outerShdw>
                </a:effectLst>
                <a:latin typeface="Gabriola" panose="04040605051002020D02" charset="0"/>
                <a:cs typeface="Gabriola" panose="04040605051002020D02" charset="0"/>
              </a:rPr>
              <a:t>Education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2000"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9810" y="1310640"/>
            <a:ext cx="5181600" cy="4351338"/>
          </a:xfrm>
          <a:ln>
            <a:noFill/>
          </a:ln>
        </p:spPr>
        <p:txBody>
          <a:bodyPr anchor="ctr" anchorCtr="0">
            <a:normAutofit fontScale="90000" lnSpcReduction="10000"/>
          </a:bodyPr>
          <a:lstStyle/>
          <a:p>
            <a:pPr marL="0" indent="0" algn="ctr">
              <a:buNone/>
            </a:pPr>
            <a:r>
              <a:rPr lang="en-IN" altLang="en-US" sz="4000">
                <a:solidFill>
                  <a:schemeClr val="bg1"/>
                </a:solidFill>
                <a:latin typeface="Gabriola" panose="04040605051002020D02" charset="0"/>
                <a:cs typeface="Gabriola" panose="04040605051002020D02" charset="0"/>
              </a:rPr>
              <a:t>He first studied in St.Albans school.After he went to his father’s old university collage,Oxford University in 1952</a:t>
            </a:r>
          </a:p>
          <a:p>
            <a:pPr marL="0" indent="0" algn="ctr">
              <a:buNone/>
            </a:pPr>
            <a:endParaRPr lang="en-IN" altLang="en-US" sz="4000">
              <a:solidFill>
                <a:schemeClr val="bg1"/>
              </a:solidFill>
              <a:latin typeface="Gabriola" panose="04040605051002020D02" charset="0"/>
              <a:cs typeface="Gabriola" panose="04040605051002020D02" charset="0"/>
            </a:endParaRPr>
          </a:p>
          <a:p>
            <a:pPr marL="0" indent="0" algn="ctr">
              <a:buNone/>
            </a:pPr>
            <a:r>
              <a:rPr lang="en-IN" altLang="en-US" sz="4000">
                <a:solidFill>
                  <a:schemeClr val="bg1"/>
                </a:solidFill>
                <a:latin typeface="Gabriola" panose="04040605051002020D02" charset="0"/>
                <a:cs typeface="Gabriola" panose="04040605051002020D02" charset="0"/>
              </a:rPr>
              <a:t>He wanted to persue Mathematics and Physics and had been very good in solving problems in Mathematics and Physics.</a:t>
            </a:r>
          </a:p>
        </p:txBody>
      </p:sp>
      <p:sp>
        <p:nvSpPr>
          <p:cNvPr id="9" name="Rounded Rectangle 8"/>
          <p:cNvSpPr/>
          <p:nvPr/>
        </p:nvSpPr>
        <p:spPr>
          <a:xfrm>
            <a:off x="1107440" y="1195705"/>
            <a:ext cx="3474085" cy="4466590"/>
          </a:xfrm>
          <a:prstGeom prst="roundRect">
            <a:avLst/>
          </a:prstGeom>
          <a:blipFill rotWithShape="1">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5391785" y="955040"/>
            <a:ext cx="16510" cy="506222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83910" y="1080135"/>
            <a:ext cx="5181600" cy="4707255"/>
          </a:xfrm>
          <a:ln>
            <a:noFill/>
          </a:ln>
        </p:spPr>
        <p:txBody>
          <a:bodyPr anchor="ctr" anchorCtr="0">
            <a:normAutofit fontScale="90000" lnSpcReduction="10000"/>
          </a:bodyPr>
          <a:lstStyle/>
          <a:p>
            <a:pPr marL="0" indent="0" algn="ctr">
              <a:buNone/>
            </a:pPr>
            <a:endParaRPr lang="en-IN" altLang="en-US" sz="3600">
              <a:solidFill>
                <a:schemeClr val="bg1"/>
              </a:solidFill>
              <a:latin typeface="Gabriola" panose="04040605051002020D02" charset="0"/>
              <a:cs typeface="Gabriola" panose="04040605051002020D02" charset="0"/>
            </a:endParaRPr>
          </a:p>
          <a:p>
            <a:pPr marL="0" indent="0" algn="ctr">
              <a:buNone/>
            </a:pPr>
            <a:r>
              <a:rPr lang="en-IN" altLang="en-US" sz="3600">
                <a:solidFill>
                  <a:schemeClr val="bg1"/>
                </a:solidFill>
                <a:latin typeface="Gabriola" panose="04040605051002020D02" charset="0"/>
                <a:cs typeface="Gabriola" panose="04040605051002020D02" charset="0"/>
              </a:rPr>
              <a:t>After b</a:t>
            </a:r>
            <a:r>
              <a:rPr lang="en-US" altLang="en-IN" sz="3600">
                <a:solidFill>
                  <a:schemeClr val="bg1"/>
                </a:solidFill>
                <a:latin typeface="Gabriola" panose="04040605051002020D02" charset="0"/>
                <a:cs typeface="Gabriola" panose="04040605051002020D02" charset="0"/>
              </a:rPr>
              <a:t>e</a:t>
            </a:r>
            <a:r>
              <a:rPr lang="en-IN" altLang="en-US" sz="3600">
                <a:solidFill>
                  <a:schemeClr val="bg1"/>
                </a:solidFill>
                <a:latin typeface="Gabriola" panose="04040605051002020D02" charset="0"/>
                <a:cs typeface="Gabriola" panose="04040605051002020D02" charset="0"/>
              </a:rPr>
              <a:t>ing dedicated for three years,he has been awarded with first class honour degree in Natural Science</a:t>
            </a:r>
            <a:endParaRPr lang="en-IN" altLang="en-US" sz="3200">
              <a:solidFill>
                <a:schemeClr val="bg1"/>
              </a:solidFill>
              <a:latin typeface="Gabriola" panose="04040605051002020D02" charset="0"/>
              <a:cs typeface="Gabriola" panose="04040605051002020D02" charset="0"/>
            </a:endParaRPr>
          </a:p>
          <a:p>
            <a:pPr marL="0" indent="0" algn="ctr">
              <a:buNone/>
            </a:pPr>
            <a:endParaRPr lang="en-IN" altLang="en-US" sz="3200">
              <a:solidFill>
                <a:schemeClr val="bg1"/>
              </a:solidFill>
              <a:latin typeface="Gabriola" panose="04040605051002020D02" charset="0"/>
              <a:cs typeface="Gabriola" panose="04040605051002020D02" charset="0"/>
            </a:endParaRPr>
          </a:p>
          <a:p>
            <a:pPr marL="0" indent="0" algn="ctr">
              <a:buNone/>
            </a:pPr>
            <a:endParaRPr lang="en-IN" altLang="en-US" sz="3200">
              <a:solidFill>
                <a:schemeClr val="bg1"/>
              </a:solidFill>
              <a:latin typeface="Gabriola" panose="04040605051002020D02" charset="0"/>
              <a:cs typeface="Gabriola" panose="04040605051002020D02" charset="0"/>
            </a:endParaRPr>
          </a:p>
          <a:p>
            <a:pPr marL="0" indent="0" algn="ctr">
              <a:buNone/>
            </a:pPr>
            <a:r>
              <a:rPr lang="en-IN" altLang="en-US" sz="3600">
                <a:solidFill>
                  <a:schemeClr val="bg1"/>
                </a:solidFill>
                <a:latin typeface="Gabriola" panose="04040605051002020D02" charset="0"/>
                <a:cs typeface="Gabriola" panose="04040605051002020D02" charset="0"/>
              </a:rPr>
              <a:t>He received a bachelor degree in physics from Oxford University in 1962 and doctorate in physics from Trinity Hall,Cambridge in 1966</a:t>
            </a:r>
            <a:r>
              <a:rPr lang="en-IN" altLang="en-US" sz="4400">
                <a:solidFill>
                  <a:schemeClr val="bg1"/>
                </a:solidFill>
                <a:latin typeface="Gabriola" panose="04040605051002020D02" charset="0"/>
                <a:cs typeface="Gabriola" panose="04040605051002020D02" charset="0"/>
              </a:rPr>
              <a:t> </a:t>
            </a:r>
            <a:r>
              <a:rPr lang="en-IN" altLang="en-US" sz="4000">
                <a:solidFill>
                  <a:schemeClr val="bg1"/>
                </a:solidFill>
                <a:latin typeface="Gabriola" panose="04040605051002020D02" charset="0"/>
                <a:cs typeface="Gabriola" panose="04040605051002020D02" charset="0"/>
              </a:rPr>
              <a:t> </a:t>
            </a:r>
          </a:p>
        </p:txBody>
      </p:sp>
      <p:sp>
        <p:nvSpPr>
          <p:cNvPr id="9" name="Rounded Rectangle 8"/>
          <p:cNvSpPr/>
          <p:nvPr/>
        </p:nvSpPr>
        <p:spPr>
          <a:xfrm>
            <a:off x="875665" y="1080135"/>
            <a:ext cx="3474085" cy="5044440"/>
          </a:xfrm>
          <a:prstGeom prst="roundRect">
            <a:avLst/>
          </a:prstGeom>
          <a:blipFill rotWithShape="1">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5242560" y="1080135"/>
            <a:ext cx="16510" cy="506222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20540" y="2519680"/>
            <a:ext cx="7571740" cy="1325880"/>
          </a:xfrm>
        </p:spPr>
        <p:txBody>
          <a:bodyPr>
            <a:noAutofit/>
            <a:scene3d>
              <a:camera prst="orthographicFront"/>
              <a:lightRig rig="soft" dir="t">
                <a:rot lat="0" lon="0" rev="15600000"/>
              </a:lightRig>
            </a:scene3d>
            <a:sp3d extrusionH="57150" prstMaterial="softEdge">
              <a:bevelT w="25400" h="38100"/>
            </a:sp3d>
          </a:bodyPr>
          <a:lstStyle/>
          <a:p>
            <a:r>
              <a:rPr lang="en-US" sz="13000" b="1">
                <a:solidFill>
                  <a:schemeClr val="accent4"/>
                </a:solidFill>
                <a:effectLst>
                  <a:outerShdw blurRad="38100" dist="38100" dir="2700000" algn="tl">
                    <a:srgbClr val="000000">
                      <a:alpha val="43137"/>
                    </a:srgbClr>
                  </a:outerShdw>
                </a:effectLst>
                <a:latin typeface="Gabriola" panose="04040605051002020D02" charset="0"/>
                <a:cs typeface="Gabriola" panose="04040605051002020D02" charset="0"/>
              </a:rPr>
              <a:t>Personal life</a:t>
            </a: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2000"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DIAGRAM_MODELTYPE" val="dynamicNum"/>
  <p:tag name="KSO_WM_BEAUTIFY_FLAG" val="#wm#"/>
  <p:tag name="KSO_WM_UNIT_TYPE" val="ζ_h_f"/>
  <p:tag name="KSO_WM_UNIT_DYNMNUM_TYPE" val="1"/>
  <p:tag name="KSO_WM_DYNAMICNUM_SPEED" val="3"/>
  <p:tag name="KSO_WM_UNIT_DYNMNUM_DGM_ANIMTYPE" val="5"/>
  <p:tag name="KSO_WM_UNIT_INDEX" val="1616594025646_1_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TotalTime>
  <Words>1069</Words>
  <Application>Microsoft Office PowerPoint</Application>
  <PresentationFormat>Widescreen</PresentationFormat>
  <Paragraphs>228</Paragraphs>
  <Slides>44</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52" baseType="lpstr">
      <vt:lpstr>Arial</vt:lpstr>
      <vt:lpstr>Arial Black</vt:lpstr>
      <vt:lpstr>Calibri</vt:lpstr>
      <vt:lpstr>Calibri Light</vt:lpstr>
      <vt:lpstr>Comic Sans MS</vt:lpstr>
      <vt:lpstr>Gabriola</vt:lpstr>
      <vt:lpstr>Office Theme</vt:lpstr>
      <vt:lpstr>Bitmap Image</vt:lpstr>
      <vt:lpstr>Stephen  Hawking</vt:lpstr>
      <vt:lpstr>PowerPoint Presentation</vt:lpstr>
      <vt:lpstr>Early life</vt:lpstr>
      <vt:lpstr>PowerPoint Presentation</vt:lpstr>
      <vt:lpstr>PowerPoint Presentation</vt:lpstr>
      <vt:lpstr>Education</vt:lpstr>
      <vt:lpstr>PowerPoint Presentation</vt:lpstr>
      <vt:lpstr>PowerPoint Presentation</vt:lpstr>
      <vt:lpstr>Personal life</vt:lpstr>
      <vt:lpstr>Stephen Hawking with his wives  Jane Wilde And Elaine mason</vt:lpstr>
      <vt:lpstr>PowerPoint Presentation</vt:lpstr>
      <vt:lpstr>PowerPoint Presentation</vt:lpstr>
      <vt:lpstr>Contribution to     the society</vt:lpstr>
      <vt:lpstr>PowerPoint Presentation</vt:lpstr>
      <vt:lpstr>PowerPoint Presentation</vt:lpstr>
      <vt:lpstr>PowerPoint Presentation</vt:lpstr>
      <vt:lpstr>Awards and        Rewards</vt:lpstr>
      <vt:lpstr>PowerPoint Presentation</vt:lpstr>
      <vt:lpstr>PowerPoint Presentation</vt:lpstr>
      <vt:lpstr>PowerPoint Presentation</vt:lpstr>
      <vt:lpstr>books and paper</vt:lpstr>
      <vt:lpstr>PowerPoint Presentation</vt:lpstr>
      <vt:lpstr>PowerPoint Presentation</vt:lpstr>
      <vt:lpstr>PowerPoint Presentation</vt:lpstr>
      <vt:lpstr>PowerPoint Presentation</vt:lpstr>
      <vt:lpstr> Unknown facts </vt:lpstr>
      <vt:lpstr>PowerPoint Presentation</vt:lpstr>
      <vt:lpstr>PowerPoint Presentation</vt:lpstr>
      <vt:lpstr>PowerPoint Presentation</vt:lpstr>
      <vt:lpstr>PowerPoint Presentation</vt:lpstr>
      <vt:lpstr> Rare pics of     Hawking</vt:lpstr>
      <vt:lpstr>PowerPoint Presentation</vt:lpstr>
      <vt:lpstr>PowerPoint Presentation</vt:lpstr>
      <vt:lpstr>PowerPoint Presentation</vt:lpstr>
      <vt:lpstr>PowerPoint Presentation</vt:lpstr>
      <vt:lpstr>Vocabulary</vt:lpstr>
      <vt:lpstr>PowerPoint Presentation</vt:lpstr>
      <vt:lpstr> Stephen Hawking’s       eight lessons</vt:lpstr>
      <vt:lpstr>PowerPoint Presentation</vt:lpstr>
      <vt:lpstr>PowerPoint Presentation</vt:lpstr>
      <vt:lpstr>PowerPoint Presentation</vt:lpstr>
      <vt:lpstr>PowerPoint Presentation</vt:lpstr>
      <vt:lpstr>PowerPoint Presentation</vt:lpstr>
      <vt:lpstr>Presented by:   1.Divya   2.Rohit   3.Jhansi   4.Uma Prasanna   5.Ganesh   6.Sanjay   7.Siva Shankar   8.Naga Lakshmi   9.Devika 10.Renu Sri                 “My advice to other disabled people would be,concentrate on things                                          your disability dosen’t  prevent you doing well,and don’t regret the                                   things it interferes with.Don’t be  disabled in spirit as well as  physically.”                                                                                                                               -Stephen Hawking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Stephen  Hawking</dc:title>
  <dc:creator>Sanjay Siddu</dc:creator>
  <cp:lastModifiedBy>Sanjay Siddu</cp:lastModifiedBy>
  <cp:revision>172</cp:revision>
  <dcterms:created xsi:type="dcterms:W3CDTF">2021-03-24T13:26:00Z</dcterms:created>
  <dcterms:modified xsi:type="dcterms:W3CDTF">2021-04-05T15:25:20Z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1033-11.2.0.10078</vt:lpwstr>
  </property>
</Properties>
</file>